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2879725" cy="28797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276" d="100"/>
          <a:sy n="276" d="100"/>
        </p:scale>
        <p:origin x="2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980" y="471289"/>
            <a:ext cx="2447766" cy="1002571"/>
          </a:xfrm>
        </p:spPr>
        <p:txBody>
          <a:bodyPr anchor="b"/>
          <a:lstStyle>
            <a:lvl1pPr algn="ctr">
              <a:defRPr sz="18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966" y="1512522"/>
            <a:ext cx="2159794" cy="695267"/>
          </a:xfrm>
        </p:spPr>
        <p:txBody>
          <a:bodyPr/>
          <a:lstStyle>
            <a:lvl1pPr marL="0" indent="0" algn="ctr">
              <a:buNone/>
              <a:defRPr sz="756"/>
            </a:lvl1pPr>
            <a:lvl2pPr marL="143972" indent="0" algn="ctr">
              <a:buNone/>
              <a:defRPr sz="630"/>
            </a:lvl2pPr>
            <a:lvl3pPr marL="287945" indent="0" algn="ctr">
              <a:buNone/>
              <a:defRPr sz="567"/>
            </a:lvl3pPr>
            <a:lvl4pPr marL="431917" indent="0" algn="ctr">
              <a:buNone/>
              <a:defRPr sz="504"/>
            </a:lvl4pPr>
            <a:lvl5pPr marL="575889" indent="0" algn="ctr">
              <a:buNone/>
              <a:defRPr sz="504"/>
            </a:lvl5pPr>
            <a:lvl6pPr marL="719861" indent="0" algn="ctr">
              <a:buNone/>
              <a:defRPr sz="504"/>
            </a:lvl6pPr>
            <a:lvl7pPr marL="863834" indent="0" algn="ctr">
              <a:buNone/>
              <a:defRPr sz="504"/>
            </a:lvl7pPr>
            <a:lvl8pPr marL="1007806" indent="0" algn="ctr">
              <a:buNone/>
              <a:defRPr sz="504"/>
            </a:lvl8pPr>
            <a:lvl9pPr marL="1151778" indent="0" algn="ctr">
              <a:buNone/>
              <a:defRPr sz="50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5EFB-0372-AB47-B4FD-98CEF6AD658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C7AF-390A-D749-A750-895150C3C2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473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5EFB-0372-AB47-B4FD-98CEF6AD658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C7AF-390A-D749-A750-895150C3C2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8073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0803" y="153319"/>
            <a:ext cx="620941" cy="24404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7981" y="153319"/>
            <a:ext cx="1826826" cy="24404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5EFB-0372-AB47-B4FD-98CEF6AD658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C7AF-390A-D749-A750-895150C3C2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2046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5EFB-0372-AB47-B4FD-98CEF6AD658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C7AF-390A-D749-A750-895150C3C2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0705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81" y="717932"/>
            <a:ext cx="2483763" cy="1197885"/>
          </a:xfrm>
        </p:spPr>
        <p:txBody>
          <a:bodyPr anchor="b"/>
          <a:lstStyle>
            <a:lvl1pPr>
              <a:defRPr sz="188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481" y="1927150"/>
            <a:ext cx="2483763" cy="629940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1pPr>
            <a:lvl2pPr marL="1439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2pPr>
            <a:lvl3pPr marL="287945" indent="0">
              <a:buNone/>
              <a:defRPr sz="567">
                <a:solidFill>
                  <a:schemeClr val="tx1">
                    <a:tint val="82000"/>
                  </a:schemeClr>
                </a:solidFill>
              </a:defRPr>
            </a:lvl3pPr>
            <a:lvl4pPr marL="431917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4pPr>
            <a:lvl5pPr marL="575889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5pPr>
            <a:lvl6pPr marL="719861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6pPr>
            <a:lvl7pPr marL="863834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7pPr>
            <a:lvl8pPr marL="1007806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8pPr>
            <a:lvl9pPr marL="1151778" indent="0">
              <a:buNone/>
              <a:defRPr sz="50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5EFB-0372-AB47-B4FD-98CEF6AD658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C7AF-390A-D749-A750-895150C3C2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238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7981" y="766593"/>
            <a:ext cx="1223883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861" y="766593"/>
            <a:ext cx="1223883" cy="18271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5EFB-0372-AB47-B4FD-98CEF6AD658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C7AF-390A-D749-A750-895150C3C2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2297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53319"/>
            <a:ext cx="2483763" cy="55661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57" y="705933"/>
            <a:ext cx="1218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57" y="1051899"/>
            <a:ext cx="121825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7861" y="705933"/>
            <a:ext cx="1224258" cy="345967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3972" indent="0">
              <a:buNone/>
              <a:defRPr sz="630" b="1"/>
            </a:lvl2pPr>
            <a:lvl3pPr marL="287945" indent="0">
              <a:buNone/>
              <a:defRPr sz="567" b="1"/>
            </a:lvl3pPr>
            <a:lvl4pPr marL="431917" indent="0">
              <a:buNone/>
              <a:defRPr sz="504" b="1"/>
            </a:lvl4pPr>
            <a:lvl5pPr marL="575889" indent="0">
              <a:buNone/>
              <a:defRPr sz="504" b="1"/>
            </a:lvl5pPr>
            <a:lvl6pPr marL="719861" indent="0">
              <a:buNone/>
              <a:defRPr sz="504" b="1"/>
            </a:lvl6pPr>
            <a:lvl7pPr marL="863834" indent="0">
              <a:buNone/>
              <a:defRPr sz="504" b="1"/>
            </a:lvl7pPr>
            <a:lvl8pPr marL="1007806" indent="0">
              <a:buNone/>
              <a:defRPr sz="504" b="1"/>
            </a:lvl8pPr>
            <a:lvl9pPr marL="1151778" indent="0">
              <a:buNone/>
              <a:defRPr sz="50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7861" y="1051899"/>
            <a:ext cx="1224258" cy="15471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5EFB-0372-AB47-B4FD-98CEF6AD658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C7AF-390A-D749-A750-895150C3C2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28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5EFB-0372-AB47-B4FD-98CEF6AD658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C7AF-390A-D749-A750-895150C3C2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916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5EFB-0372-AB47-B4FD-98CEF6AD658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C7AF-390A-D749-A750-895150C3C2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14657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258" y="414628"/>
            <a:ext cx="1457861" cy="2046471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5EFB-0372-AB47-B4FD-98CEF6AD658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C7AF-390A-D749-A750-895150C3C2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77637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56" y="191982"/>
            <a:ext cx="928786" cy="671936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258" y="414628"/>
            <a:ext cx="1457861" cy="2046471"/>
          </a:xfrm>
        </p:spPr>
        <p:txBody>
          <a:bodyPr anchor="t"/>
          <a:lstStyle>
            <a:lvl1pPr marL="0" indent="0">
              <a:buNone/>
              <a:defRPr sz="1008"/>
            </a:lvl1pPr>
            <a:lvl2pPr marL="143972" indent="0">
              <a:buNone/>
              <a:defRPr sz="882"/>
            </a:lvl2pPr>
            <a:lvl3pPr marL="287945" indent="0">
              <a:buNone/>
              <a:defRPr sz="756"/>
            </a:lvl3pPr>
            <a:lvl4pPr marL="431917" indent="0">
              <a:buNone/>
              <a:defRPr sz="630"/>
            </a:lvl4pPr>
            <a:lvl5pPr marL="575889" indent="0">
              <a:buNone/>
              <a:defRPr sz="630"/>
            </a:lvl5pPr>
            <a:lvl6pPr marL="719861" indent="0">
              <a:buNone/>
              <a:defRPr sz="630"/>
            </a:lvl6pPr>
            <a:lvl7pPr marL="863834" indent="0">
              <a:buNone/>
              <a:defRPr sz="630"/>
            </a:lvl7pPr>
            <a:lvl8pPr marL="1007806" indent="0">
              <a:buNone/>
              <a:defRPr sz="630"/>
            </a:lvl8pPr>
            <a:lvl9pPr marL="1151778" indent="0">
              <a:buNone/>
              <a:defRPr sz="63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56" y="863918"/>
            <a:ext cx="928786" cy="1600514"/>
          </a:xfrm>
        </p:spPr>
        <p:txBody>
          <a:bodyPr/>
          <a:lstStyle>
            <a:lvl1pPr marL="0" indent="0">
              <a:buNone/>
              <a:defRPr sz="504"/>
            </a:lvl1pPr>
            <a:lvl2pPr marL="143972" indent="0">
              <a:buNone/>
              <a:defRPr sz="441"/>
            </a:lvl2pPr>
            <a:lvl3pPr marL="287945" indent="0">
              <a:buNone/>
              <a:defRPr sz="378"/>
            </a:lvl3pPr>
            <a:lvl4pPr marL="431917" indent="0">
              <a:buNone/>
              <a:defRPr sz="315"/>
            </a:lvl4pPr>
            <a:lvl5pPr marL="575889" indent="0">
              <a:buNone/>
              <a:defRPr sz="315"/>
            </a:lvl5pPr>
            <a:lvl6pPr marL="719861" indent="0">
              <a:buNone/>
              <a:defRPr sz="315"/>
            </a:lvl6pPr>
            <a:lvl7pPr marL="863834" indent="0">
              <a:buNone/>
              <a:defRPr sz="315"/>
            </a:lvl7pPr>
            <a:lvl8pPr marL="1007806" indent="0">
              <a:buNone/>
              <a:defRPr sz="315"/>
            </a:lvl8pPr>
            <a:lvl9pPr marL="1151778" indent="0">
              <a:buNone/>
              <a:defRPr sz="3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C5EFB-0372-AB47-B4FD-98CEF6AD658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5C7AF-390A-D749-A750-895150C3C2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2419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7981" y="153319"/>
            <a:ext cx="2483763" cy="556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7981" y="766593"/>
            <a:ext cx="2483763" cy="18271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7981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7C5EFB-0372-AB47-B4FD-98CEF6AD658D}" type="datetimeFigureOut">
              <a:rPr lang="en-CH" smtClean="0"/>
              <a:t>09.01.2025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3909" y="2669079"/>
            <a:ext cx="971907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3806" y="2669079"/>
            <a:ext cx="647938" cy="1533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5C7AF-390A-D749-A750-895150C3C22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31425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45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86" indent="-71986" algn="l" defTabSz="287945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595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59931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3903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7875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1848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5820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79792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3764" indent="-71986" algn="l" defTabSz="287945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3972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7945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1917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5889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19861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3834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7806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1778" algn="l" defTabSz="287945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red circle with white lines and red dots&#10;&#10;Description automatically generated">
            <a:extLst>
              <a:ext uri="{FF2B5EF4-FFF2-40B4-BE49-F238E27FC236}">
                <a16:creationId xmlns:a16="http://schemas.microsoft.com/office/drawing/2014/main" id="{99594B4E-F7C2-C203-7208-15C77CDD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5" y="219195"/>
            <a:ext cx="2571373" cy="232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19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 Hofmeister</dc:creator>
  <cp:lastModifiedBy>Robin Hofmeister</cp:lastModifiedBy>
  <cp:revision>1</cp:revision>
  <dcterms:created xsi:type="dcterms:W3CDTF">2025-01-09T13:12:10Z</dcterms:created>
  <dcterms:modified xsi:type="dcterms:W3CDTF">2025-01-09T13:12:36Z</dcterms:modified>
</cp:coreProperties>
</file>