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Gill Sans"/>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GillSans-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Twentieth Century"/>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lnSpc>
                <a:spcPct val="110000"/>
              </a:lnSpc>
              <a:spcBef>
                <a:spcPts val="600"/>
              </a:spcBef>
              <a:spcAft>
                <a:spcPts val="0"/>
              </a:spcAft>
              <a:buSzPts val="1564"/>
              <a:buNone/>
              <a:defRPr>
                <a:solidFill>
                  <a:srgbClr val="888888"/>
                </a:solidFill>
              </a:defRPr>
            </a:lvl2pPr>
            <a:lvl3pPr lvl="2" algn="ctr">
              <a:lnSpc>
                <a:spcPct val="110000"/>
              </a:lnSpc>
              <a:spcBef>
                <a:spcPts val="600"/>
              </a:spcBef>
              <a:spcAft>
                <a:spcPts val="0"/>
              </a:spcAft>
              <a:buSzPts val="1380"/>
              <a:buNone/>
              <a:defRPr>
                <a:solidFill>
                  <a:srgbClr val="888888"/>
                </a:solidFill>
              </a:defRPr>
            </a:lvl3pPr>
            <a:lvl4pPr lvl="3" algn="ctr">
              <a:lnSpc>
                <a:spcPct val="110000"/>
              </a:lnSpc>
              <a:spcBef>
                <a:spcPts val="600"/>
              </a:spcBef>
              <a:spcAft>
                <a:spcPts val="0"/>
              </a:spcAft>
              <a:buSzPts val="1196"/>
              <a:buNone/>
              <a:defRPr>
                <a:solidFill>
                  <a:srgbClr val="888888"/>
                </a:solidFill>
              </a:defRPr>
            </a:lvl4pPr>
            <a:lvl5pPr lvl="4" algn="ctr">
              <a:lnSpc>
                <a:spcPct val="110000"/>
              </a:lnSpc>
              <a:spcBef>
                <a:spcPts val="600"/>
              </a:spcBef>
              <a:spcAft>
                <a:spcPts val="0"/>
              </a:spcAft>
              <a:buSzPts val="1196"/>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39598" lvl="0" marL="457200" algn="l">
              <a:lnSpc>
                <a:spcPct val="110000"/>
              </a:lnSpc>
              <a:spcBef>
                <a:spcPts val="380"/>
              </a:spcBef>
              <a:spcAft>
                <a:spcPts val="0"/>
              </a:spcAft>
              <a:buSzPts val="1748"/>
              <a:buChar char="◼"/>
              <a:defRPr/>
            </a:lvl1pPr>
            <a:lvl2pPr indent="-327914" lvl="1" marL="914400" algn="l">
              <a:lnSpc>
                <a:spcPct val="110000"/>
              </a:lnSpc>
              <a:spcBef>
                <a:spcPts val="600"/>
              </a:spcBef>
              <a:spcAft>
                <a:spcPts val="0"/>
              </a:spcAft>
              <a:buSzPts val="1564"/>
              <a:buChar char="◼"/>
              <a:defRPr/>
            </a:lvl2pPr>
            <a:lvl3pPr indent="-316230" lvl="2" marL="1371600" algn="l">
              <a:lnSpc>
                <a:spcPct val="110000"/>
              </a:lnSpc>
              <a:spcBef>
                <a:spcPts val="600"/>
              </a:spcBef>
              <a:spcAft>
                <a:spcPts val="0"/>
              </a:spcAft>
              <a:buSzPts val="1380"/>
              <a:buChar char="◼"/>
              <a:defRPr/>
            </a:lvl3pPr>
            <a:lvl4pPr indent="-304546" lvl="3" marL="1828800" algn="l">
              <a:lnSpc>
                <a:spcPct val="110000"/>
              </a:lnSpc>
              <a:spcBef>
                <a:spcPts val="600"/>
              </a:spcBef>
              <a:spcAft>
                <a:spcPts val="0"/>
              </a:spcAft>
              <a:buSzPts val="1196"/>
              <a:buChar char="◼"/>
              <a:defRPr/>
            </a:lvl4pPr>
            <a:lvl5pPr indent="-304545" lvl="4" marL="2286000" algn="l">
              <a:lnSpc>
                <a:spcPct val="110000"/>
              </a:lnSpc>
              <a:spcBef>
                <a:spcPts val="600"/>
              </a:spcBef>
              <a:spcAft>
                <a:spcPts val="0"/>
              </a:spcAft>
              <a:buSzPts val="119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1" name="Google Shape;81;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3200"/>
              <a:buFont typeface="Twentieth Century"/>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8" name="Google Shape;88;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3" name="Shape 103"/>
        <p:cNvGrpSpPr/>
        <p:nvPr/>
      </p:nvGrpSpPr>
      <p:grpSpPr>
        <a:xfrm>
          <a:off x="0" y="0"/>
          <a:ext cx="0" cy="0"/>
          <a:chOff x="0" y="0"/>
          <a:chExt cx="0" cy="0"/>
        </a:xfrm>
      </p:grpSpPr>
      <p:sp>
        <p:nvSpPr>
          <p:cNvPr id="104" name="Google Shape;104;p1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4"/>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06" name="Google Shape;106;p1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4"/>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Twentieth Century"/>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lnSpc>
                <a:spcPct val="110000"/>
              </a:lnSpc>
              <a:spcBef>
                <a:spcPts val="600"/>
              </a:spcBef>
              <a:spcAft>
                <a:spcPts val="0"/>
              </a:spcAft>
              <a:buSzPts val="1656"/>
              <a:buNone/>
              <a:defRPr sz="1800">
                <a:solidFill>
                  <a:srgbClr val="888888"/>
                </a:solidFill>
              </a:defRPr>
            </a:lvl2pPr>
            <a:lvl3pPr indent="-228600" lvl="2" marL="1371600" algn="l">
              <a:lnSpc>
                <a:spcPct val="110000"/>
              </a:lnSpc>
              <a:spcBef>
                <a:spcPts val="600"/>
              </a:spcBef>
              <a:spcAft>
                <a:spcPts val="0"/>
              </a:spcAft>
              <a:buSzPts val="1472"/>
              <a:buNone/>
              <a:defRPr sz="1600">
                <a:solidFill>
                  <a:srgbClr val="888888"/>
                </a:solidFill>
              </a:defRPr>
            </a:lvl3pPr>
            <a:lvl4pPr indent="-228600" lvl="3" marL="1828800" algn="l">
              <a:lnSpc>
                <a:spcPct val="110000"/>
              </a:lnSpc>
              <a:spcBef>
                <a:spcPts val="600"/>
              </a:spcBef>
              <a:spcAft>
                <a:spcPts val="0"/>
              </a:spcAft>
              <a:buSzPts val="1288"/>
              <a:buNone/>
              <a:defRPr sz="1400">
                <a:solidFill>
                  <a:srgbClr val="888888"/>
                </a:solidFill>
              </a:defRPr>
            </a:lvl4pPr>
            <a:lvl5pPr indent="-228600" lvl="4" marL="2286000" algn="l">
              <a:lnSpc>
                <a:spcPct val="110000"/>
              </a:lnSpc>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5" name="Google Shape;35;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1" name="Google Shape;41;p5"/>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2" name="Google Shape;42;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sp>
        <p:nvSpPr>
          <p:cNvPr id="46" name="Google Shape;46;p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lnSpc>
                <a:spcPct val="110000"/>
              </a:lnSpc>
              <a:spcBef>
                <a:spcPts val="600"/>
              </a:spcBef>
              <a:spcAft>
                <a:spcPts val="0"/>
              </a:spcAft>
              <a:buSzPts val="1840"/>
              <a:buNone/>
              <a:defRPr b="1" sz="2000"/>
            </a:lvl2pPr>
            <a:lvl3pPr indent="-228600" lvl="2" marL="1371600" algn="l">
              <a:lnSpc>
                <a:spcPct val="110000"/>
              </a:lnSpc>
              <a:spcBef>
                <a:spcPts val="600"/>
              </a:spcBef>
              <a:spcAft>
                <a:spcPts val="0"/>
              </a:spcAft>
              <a:buSzPts val="1656"/>
              <a:buNone/>
              <a:defRPr b="1" sz="1800"/>
            </a:lvl3pPr>
            <a:lvl4pPr indent="-228600" lvl="3" marL="1828800" algn="l">
              <a:lnSpc>
                <a:spcPct val="110000"/>
              </a:lnSpc>
              <a:spcBef>
                <a:spcPts val="600"/>
              </a:spcBef>
              <a:spcAft>
                <a:spcPts val="0"/>
              </a:spcAft>
              <a:buSzPts val="1472"/>
              <a:buNone/>
              <a:defRPr b="1" sz="1600"/>
            </a:lvl4pPr>
            <a:lvl5pPr indent="-228600" lvl="4" marL="2286000" algn="l">
              <a:lnSpc>
                <a:spcPct val="110000"/>
              </a:lnSpc>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48" name="Google Shape;48;p6"/>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6"/>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lnSpc>
                <a:spcPct val="110000"/>
              </a:lnSpc>
              <a:spcBef>
                <a:spcPts val="600"/>
              </a:spcBef>
              <a:spcAft>
                <a:spcPts val="0"/>
              </a:spcAft>
              <a:buSzPts val="1840"/>
              <a:buNone/>
              <a:defRPr b="1" sz="2000"/>
            </a:lvl2pPr>
            <a:lvl3pPr indent="-228600" lvl="2" marL="1371600" algn="l">
              <a:lnSpc>
                <a:spcPct val="110000"/>
              </a:lnSpc>
              <a:spcBef>
                <a:spcPts val="600"/>
              </a:spcBef>
              <a:spcAft>
                <a:spcPts val="0"/>
              </a:spcAft>
              <a:buSzPts val="1656"/>
              <a:buNone/>
              <a:defRPr b="1" sz="1800"/>
            </a:lvl3pPr>
            <a:lvl4pPr indent="-228600" lvl="3" marL="1828800" algn="l">
              <a:lnSpc>
                <a:spcPct val="110000"/>
              </a:lnSpc>
              <a:spcBef>
                <a:spcPts val="600"/>
              </a:spcBef>
              <a:spcAft>
                <a:spcPts val="0"/>
              </a:spcAft>
              <a:buSzPts val="1472"/>
              <a:buNone/>
              <a:defRPr b="1" sz="1600"/>
            </a:lvl4pPr>
            <a:lvl5pPr indent="-228600" lvl="4" marL="2286000" algn="l">
              <a:lnSpc>
                <a:spcPct val="110000"/>
              </a:lnSpc>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0" name="Google Shape;50;p6"/>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lnSpc>
                <a:spcPct val="110000"/>
              </a:lnSpc>
              <a:spcBef>
                <a:spcPts val="600"/>
              </a:spcBef>
              <a:spcAft>
                <a:spcPts val="0"/>
              </a:spcAft>
              <a:buSzPts val="1656"/>
              <a:buChar char="◼"/>
              <a:defRPr/>
            </a:lvl2pPr>
            <a:lvl3pPr indent="-333756" lvl="2" marL="1371600" algn="l">
              <a:lnSpc>
                <a:spcPct val="110000"/>
              </a:lnSpc>
              <a:spcBef>
                <a:spcPts val="600"/>
              </a:spcBef>
              <a:spcAft>
                <a:spcPts val="0"/>
              </a:spcAft>
              <a:buSzPts val="1656"/>
              <a:buChar char="◼"/>
              <a:defRPr/>
            </a:lvl3pPr>
            <a:lvl4pPr indent="-333756" lvl="3" marL="1828800" algn="l">
              <a:lnSpc>
                <a:spcPct val="110000"/>
              </a:lnSpc>
              <a:spcBef>
                <a:spcPts val="600"/>
              </a:spcBef>
              <a:spcAft>
                <a:spcPts val="0"/>
              </a:spcAft>
              <a:buSzPts val="1656"/>
              <a:buChar char="◼"/>
              <a:defRPr/>
            </a:lvl4pPr>
            <a:lvl5pPr indent="-333756" lvl="4" marL="2286000" algn="l">
              <a:lnSpc>
                <a:spcPct val="110000"/>
              </a:lnSpc>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1" name="Google Shape;51;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Twentieth Century"/>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lnSpc>
                <a:spcPct val="110000"/>
              </a:lnSpc>
              <a:spcBef>
                <a:spcPts val="600"/>
              </a:spcBef>
              <a:spcAft>
                <a:spcPts val="0"/>
              </a:spcAft>
              <a:buSzPts val="1656"/>
              <a:buChar char="◼"/>
              <a:defRPr sz="1800">
                <a:solidFill>
                  <a:schemeClr val="dk2"/>
                </a:solidFill>
              </a:defRPr>
            </a:lvl2pPr>
            <a:lvl3pPr indent="-322072" lvl="2" marL="1371600" algn="l">
              <a:lnSpc>
                <a:spcPct val="110000"/>
              </a:lnSpc>
              <a:spcBef>
                <a:spcPts val="600"/>
              </a:spcBef>
              <a:spcAft>
                <a:spcPts val="0"/>
              </a:spcAft>
              <a:buSzPts val="1472"/>
              <a:buChar char="◼"/>
              <a:defRPr sz="1600">
                <a:solidFill>
                  <a:schemeClr val="dk2"/>
                </a:solidFill>
              </a:defRPr>
            </a:lvl3pPr>
            <a:lvl4pPr indent="-310388" lvl="3" marL="1828800" algn="l">
              <a:lnSpc>
                <a:spcPct val="110000"/>
              </a:lnSpc>
              <a:spcBef>
                <a:spcPts val="600"/>
              </a:spcBef>
              <a:spcAft>
                <a:spcPts val="0"/>
              </a:spcAft>
              <a:buSzPts val="1288"/>
              <a:buChar char="◼"/>
              <a:defRPr sz="1400">
                <a:solidFill>
                  <a:schemeClr val="dk2"/>
                </a:solidFill>
              </a:defRPr>
            </a:lvl4pPr>
            <a:lvl5pPr indent="-310388" lvl="4" marL="2286000" algn="l">
              <a:lnSpc>
                <a:spcPct val="110000"/>
              </a:lnSpc>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lnSpc>
                <a:spcPct val="110000"/>
              </a:lnSpc>
              <a:spcBef>
                <a:spcPts val="600"/>
              </a:spcBef>
              <a:spcAft>
                <a:spcPts val="0"/>
              </a:spcAft>
              <a:buSzPts val="1012"/>
              <a:buNone/>
              <a:defRPr sz="1100"/>
            </a:lvl2pPr>
            <a:lvl3pPr indent="-228600" lvl="2" marL="1371600" algn="l">
              <a:lnSpc>
                <a:spcPct val="110000"/>
              </a:lnSpc>
              <a:spcBef>
                <a:spcPts val="600"/>
              </a:spcBef>
              <a:spcAft>
                <a:spcPts val="0"/>
              </a:spcAft>
              <a:buSzPts val="920"/>
              <a:buNone/>
              <a:defRPr sz="1000"/>
            </a:lvl3pPr>
            <a:lvl4pPr indent="-228600" lvl="3" marL="1828800" algn="l">
              <a:lnSpc>
                <a:spcPct val="110000"/>
              </a:lnSpc>
              <a:spcBef>
                <a:spcPts val="600"/>
              </a:spcBef>
              <a:spcAft>
                <a:spcPts val="0"/>
              </a:spcAft>
              <a:buSzPts val="828"/>
              <a:buNone/>
              <a:defRPr sz="900"/>
            </a:lvl4pPr>
            <a:lvl5pPr indent="-228600" lvl="4" marL="2286000" algn="l">
              <a:lnSpc>
                <a:spcPct val="110000"/>
              </a:lnSpc>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Twentieth Century"/>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641350"/>
            <a:ext cx="11290859" cy="3651249"/>
          </a:xfrm>
          <a:prstGeom prst="rect">
            <a:avLst/>
          </a:prstGeom>
          <a:noFill/>
          <a:ln>
            <a:noFill/>
          </a:ln>
        </p:spPr>
      </p:sp>
      <p:sp>
        <p:nvSpPr>
          <p:cNvPr id="74" name="Google Shape;74;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lnSpc>
                <a:spcPct val="110000"/>
              </a:lnSpc>
              <a:spcBef>
                <a:spcPts val="600"/>
              </a:spcBef>
              <a:spcAft>
                <a:spcPts val="0"/>
              </a:spcAft>
              <a:buSzPts val="1104"/>
              <a:buNone/>
              <a:defRPr sz="1200"/>
            </a:lvl2pPr>
            <a:lvl3pPr indent="-228600" lvl="2" marL="1371600" algn="l">
              <a:lnSpc>
                <a:spcPct val="110000"/>
              </a:lnSpc>
              <a:spcBef>
                <a:spcPts val="600"/>
              </a:spcBef>
              <a:spcAft>
                <a:spcPts val="0"/>
              </a:spcAft>
              <a:buSzPts val="920"/>
              <a:buNone/>
              <a:defRPr sz="1000"/>
            </a:lvl3pPr>
            <a:lvl4pPr indent="-228600" lvl="3" marL="1828800" algn="l">
              <a:lnSpc>
                <a:spcPct val="110000"/>
              </a:lnSpc>
              <a:spcBef>
                <a:spcPts val="600"/>
              </a:spcBef>
              <a:spcAft>
                <a:spcPts val="0"/>
              </a:spcAft>
              <a:buSzPts val="828"/>
              <a:buNone/>
              <a:defRPr sz="900"/>
            </a:lvl4pPr>
            <a:lvl5pPr indent="-228600" lvl="4" marL="2286000" algn="l">
              <a:lnSpc>
                <a:spcPct val="110000"/>
              </a:lnSpc>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3200"/>
              <a:buFont typeface="Twentieth Century"/>
              <a:buNone/>
              <a:defRPr b="0" i="0" sz="3200" u="none" cap="none" strike="noStrike">
                <a:solidFill>
                  <a:srgbClr val="3F3F3F"/>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39598" lvl="0" marL="457200" marR="0" rtl="0" algn="l">
              <a:lnSpc>
                <a:spcPct val="110000"/>
              </a:lnSpc>
              <a:spcBef>
                <a:spcPts val="380"/>
              </a:spcBef>
              <a:spcAft>
                <a:spcPts val="0"/>
              </a:spcAft>
              <a:buClr>
                <a:schemeClr val="accent1"/>
              </a:buClr>
              <a:buSzPts val="1748"/>
              <a:buFont typeface="Noto Sans Symbols"/>
              <a:buChar char="◼"/>
              <a:defRPr b="0" i="0" sz="1900" u="none" cap="none" strike="noStrike">
                <a:solidFill>
                  <a:srgbClr val="3F3F3F"/>
                </a:solidFill>
                <a:latin typeface="Twentieth Century"/>
                <a:ea typeface="Twentieth Century"/>
                <a:cs typeface="Twentieth Century"/>
                <a:sym typeface="Twentieth Century"/>
              </a:defRPr>
            </a:lvl1pPr>
            <a:lvl2pPr indent="-327914" lvl="1" marL="914400" marR="0" rtl="0" algn="l">
              <a:lnSpc>
                <a:spcPct val="110000"/>
              </a:lnSpc>
              <a:spcBef>
                <a:spcPts val="600"/>
              </a:spcBef>
              <a:spcAft>
                <a:spcPts val="0"/>
              </a:spcAft>
              <a:buClr>
                <a:schemeClr val="accent1"/>
              </a:buClr>
              <a:buSzPts val="1564"/>
              <a:buFont typeface="Noto Sans Symbols"/>
              <a:buChar char="◼"/>
              <a:defRPr b="0" i="0" sz="1700" u="none" cap="none" strike="noStrike">
                <a:solidFill>
                  <a:srgbClr val="3F3F3F"/>
                </a:solidFill>
                <a:latin typeface="Twentieth Century"/>
                <a:ea typeface="Twentieth Century"/>
                <a:cs typeface="Twentieth Century"/>
                <a:sym typeface="Twentieth Century"/>
              </a:defRPr>
            </a:lvl2pPr>
            <a:lvl3pPr indent="-316230" lvl="2" marL="1371600" marR="0" rtl="0" algn="l">
              <a:lnSpc>
                <a:spcPct val="110000"/>
              </a:lnSpc>
              <a:spcBef>
                <a:spcPts val="600"/>
              </a:spcBef>
              <a:spcAft>
                <a:spcPts val="0"/>
              </a:spcAft>
              <a:buClr>
                <a:schemeClr val="accent1"/>
              </a:buClr>
              <a:buSzPts val="1380"/>
              <a:buFont typeface="Noto Sans Symbols"/>
              <a:buChar char="◼"/>
              <a:defRPr b="0" i="0" sz="1500" u="none" cap="none" strike="noStrike">
                <a:solidFill>
                  <a:srgbClr val="3F3F3F"/>
                </a:solidFill>
                <a:latin typeface="Twentieth Century"/>
                <a:ea typeface="Twentieth Century"/>
                <a:cs typeface="Twentieth Century"/>
                <a:sym typeface="Twentieth Century"/>
              </a:defRPr>
            </a:lvl3pPr>
            <a:lvl4pPr indent="-304546" lvl="3" marL="18288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3F3F3F"/>
                </a:solidFill>
                <a:latin typeface="Twentieth Century"/>
                <a:ea typeface="Twentieth Century"/>
                <a:cs typeface="Twentieth Century"/>
                <a:sym typeface="Twentieth Century"/>
              </a:defRPr>
            </a:lvl4pPr>
            <a:lvl5pPr indent="-304545" lvl="4" marL="22860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3F3F3F"/>
                </a:solidFill>
                <a:latin typeface="Twentieth Century"/>
                <a:ea typeface="Twentieth Century"/>
                <a:cs typeface="Twentieth Century"/>
                <a:sym typeface="Twentieth Century"/>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Twentieth Century"/>
                <a:ea typeface="Twentieth Century"/>
                <a:cs typeface="Twentieth Century"/>
                <a:sym typeface="Twentieth Century"/>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Twentieth Century"/>
                <a:ea typeface="Twentieth Century"/>
                <a:cs typeface="Twentieth Century"/>
                <a:sym typeface="Twentieth Century"/>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Twentieth Century"/>
                <a:ea typeface="Twentieth Century"/>
                <a:cs typeface="Twentieth Century"/>
                <a:sym typeface="Twentieth Century"/>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Twentieth Century"/>
                <a:ea typeface="Twentieth Century"/>
                <a:cs typeface="Twentieth Century"/>
                <a:sym typeface="Twentieth Century"/>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Twentieth Century"/>
                <a:ea typeface="Twentieth Century"/>
                <a:cs typeface="Twentieth Century"/>
                <a:sym typeface="Twentieth Century"/>
              </a:defRPr>
            </a:lvl1pPr>
            <a:lvl2pPr indent="0" lvl="1" marL="0" marR="0" rtl="0" algn="r">
              <a:spcBef>
                <a:spcPts val="0"/>
              </a:spcBef>
              <a:buNone/>
              <a:defRPr b="0" i="0" sz="900" u="none" cap="none" strike="noStrike">
                <a:solidFill>
                  <a:srgbClr val="3F3F3F"/>
                </a:solidFill>
                <a:latin typeface="Twentieth Century"/>
                <a:ea typeface="Twentieth Century"/>
                <a:cs typeface="Twentieth Century"/>
                <a:sym typeface="Twentieth Century"/>
              </a:defRPr>
            </a:lvl2pPr>
            <a:lvl3pPr indent="0" lvl="2" marL="0" marR="0" rtl="0" algn="r">
              <a:spcBef>
                <a:spcPts val="0"/>
              </a:spcBef>
              <a:buNone/>
              <a:defRPr b="0" i="0" sz="900" u="none" cap="none" strike="noStrike">
                <a:solidFill>
                  <a:srgbClr val="3F3F3F"/>
                </a:solidFill>
                <a:latin typeface="Twentieth Century"/>
                <a:ea typeface="Twentieth Century"/>
                <a:cs typeface="Twentieth Century"/>
                <a:sym typeface="Twentieth Century"/>
              </a:defRPr>
            </a:lvl3pPr>
            <a:lvl4pPr indent="0" lvl="3" marL="0" marR="0" rtl="0" algn="r">
              <a:spcBef>
                <a:spcPts val="0"/>
              </a:spcBef>
              <a:buNone/>
              <a:defRPr b="0" i="0" sz="900" u="none" cap="none" strike="noStrike">
                <a:solidFill>
                  <a:srgbClr val="3F3F3F"/>
                </a:solidFill>
                <a:latin typeface="Twentieth Century"/>
                <a:ea typeface="Twentieth Century"/>
                <a:cs typeface="Twentieth Century"/>
                <a:sym typeface="Twentieth Century"/>
              </a:defRPr>
            </a:lvl4pPr>
            <a:lvl5pPr indent="0" lvl="4" marL="0" marR="0" rtl="0" algn="r">
              <a:spcBef>
                <a:spcPts val="0"/>
              </a:spcBef>
              <a:buNone/>
              <a:defRPr b="0" i="0" sz="900" u="none" cap="none" strike="noStrike">
                <a:solidFill>
                  <a:srgbClr val="3F3F3F"/>
                </a:solidFill>
                <a:latin typeface="Twentieth Century"/>
                <a:ea typeface="Twentieth Century"/>
                <a:cs typeface="Twentieth Century"/>
                <a:sym typeface="Twentieth Century"/>
              </a:defRPr>
            </a:lvl5pPr>
            <a:lvl6pPr indent="0" lvl="5" marL="0" marR="0" rtl="0" algn="r">
              <a:spcBef>
                <a:spcPts val="0"/>
              </a:spcBef>
              <a:buNone/>
              <a:defRPr b="0" i="0" sz="900" u="none" cap="none" strike="noStrike">
                <a:solidFill>
                  <a:srgbClr val="3F3F3F"/>
                </a:solidFill>
                <a:latin typeface="Twentieth Century"/>
                <a:ea typeface="Twentieth Century"/>
                <a:cs typeface="Twentieth Century"/>
                <a:sym typeface="Twentieth Century"/>
              </a:defRPr>
            </a:lvl6pPr>
            <a:lvl7pPr indent="0" lvl="6" marL="0" marR="0" rtl="0" algn="r">
              <a:spcBef>
                <a:spcPts val="0"/>
              </a:spcBef>
              <a:buNone/>
              <a:defRPr b="0" i="0" sz="900" u="none" cap="none" strike="noStrike">
                <a:solidFill>
                  <a:srgbClr val="3F3F3F"/>
                </a:solidFill>
                <a:latin typeface="Twentieth Century"/>
                <a:ea typeface="Twentieth Century"/>
                <a:cs typeface="Twentieth Century"/>
                <a:sym typeface="Twentieth Century"/>
              </a:defRPr>
            </a:lvl7pPr>
            <a:lvl8pPr indent="0" lvl="7" marL="0" marR="0" rtl="0" algn="r">
              <a:spcBef>
                <a:spcPts val="0"/>
              </a:spcBef>
              <a:buNone/>
              <a:defRPr b="0" i="0" sz="900" u="none" cap="none" strike="noStrike">
                <a:solidFill>
                  <a:srgbClr val="3F3F3F"/>
                </a:solidFill>
                <a:latin typeface="Twentieth Century"/>
                <a:ea typeface="Twentieth Century"/>
                <a:cs typeface="Twentieth Century"/>
                <a:sym typeface="Twentieth Century"/>
              </a:defRPr>
            </a:lvl8pPr>
            <a:lvl9pPr indent="0" lvl="8" marL="0" marR="0" rtl="0" algn="r">
              <a:spcBef>
                <a:spcPts val="0"/>
              </a:spcBef>
              <a:buNone/>
              <a:defRPr b="0" i="0" sz="900" u="none" cap="none" strike="noStrike">
                <a:solidFill>
                  <a:srgbClr val="3F3F3F"/>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4" name="Shape 94"/>
        <p:cNvGrpSpPr/>
        <p:nvPr/>
      </p:nvGrpSpPr>
      <p:grpSpPr>
        <a:xfrm>
          <a:off x="0" y="0"/>
          <a:ext cx="0" cy="0"/>
          <a:chOff x="0" y="0"/>
          <a:chExt cx="0" cy="0"/>
        </a:xfrm>
      </p:grpSpPr>
      <p:sp>
        <p:nvSpPr>
          <p:cNvPr id="95" name="Google Shape;95;p1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FEFEFE"/>
              </a:buClr>
              <a:buSzPts val="3200"/>
              <a:buFont typeface="Twentieth Century"/>
              <a:buNone/>
              <a:defRPr b="0" i="0" sz="3200" u="none" cap="none" strike="noStrike">
                <a:solidFill>
                  <a:srgbClr val="FEFEFE"/>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96" name="Google Shape;96;p13"/>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39598" lvl="0" marL="457200" marR="0" rtl="0" algn="l">
              <a:lnSpc>
                <a:spcPct val="110000"/>
              </a:lnSpc>
              <a:spcBef>
                <a:spcPts val="380"/>
              </a:spcBef>
              <a:spcAft>
                <a:spcPts val="0"/>
              </a:spcAft>
              <a:buClr>
                <a:schemeClr val="accent1"/>
              </a:buClr>
              <a:buSzPts val="1748"/>
              <a:buFont typeface="Noto Sans Symbols"/>
              <a:buChar char="◼"/>
              <a:defRPr b="0" i="0" sz="1900" u="none" cap="none" strike="noStrike">
                <a:solidFill>
                  <a:srgbClr val="FEFEFE"/>
                </a:solidFill>
                <a:latin typeface="Twentieth Century"/>
                <a:ea typeface="Twentieth Century"/>
                <a:cs typeface="Twentieth Century"/>
                <a:sym typeface="Twentieth Century"/>
              </a:defRPr>
            </a:lvl1pPr>
            <a:lvl2pPr indent="-327914" lvl="1" marL="914400" marR="0" rtl="0" algn="l">
              <a:lnSpc>
                <a:spcPct val="110000"/>
              </a:lnSpc>
              <a:spcBef>
                <a:spcPts val="600"/>
              </a:spcBef>
              <a:spcAft>
                <a:spcPts val="0"/>
              </a:spcAft>
              <a:buClr>
                <a:schemeClr val="accent1"/>
              </a:buClr>
              <a:buSzPts val="1564"/>
              <a:buFont typeface="Noto Sans Symbols"/>
              <a:buChar char="◼"/>
              <a:defRPr b="0" i="0" sz="1700" u="none" cap="none" strike="noStrike">
                <a:solidFill>
                  <a:srgbClr val="FEFEFE"/>
                </a:solidFill>
                <a:latin typeface="Twentieth Century"/>
                <a:ea typeface="Twentieth Century"/>
                <a:cs typeface="Twentieth Century"/>
                <a:sym typeface="Twentieth Century"/>
              </a:defRPr>
            </a:lvl2pPr>
            <a:lvl3pPr indent="-316230" lvl="2" marL="1371600" marR="0" rtl="0" algn="l">
              <a:lnSpc>
                <a:spcPct val="110000"/>
              </a:lnSpc>
              <a:spcBef>
                <a:spcPts val="600"/>
              </a:spcBef>
              <a:spcAft>
                <a:spcPts val="0"/>
              </a:spcAft>
              <a:buClr>
                <a:schemeClr val="accent1"/>
              </a:buClr>
              <a:buSzPts val="1380"/>
              <a:buFont typeface="Noto Sans Symbols"/>
              <a:buChar char="◼"/>
              <a:defRPr b="0" i="0" sz="1500" u="none" cap="none" strike="noStrike">
                <a:solidFill>
                  <a:srgbClr val="FEFEFE"/>
                </a:solidFill>
                <a:latin typeface="Twentieth Century"/>
                <a:ea typeface="Twentieth Century"/>
                <a:cs typeface="Twentieth Century"/>
                <a:sym typeface="Twentieth Century"/>
              </a:defRPr>
            </a:lvl3pPr>
            <a:lvl4pPr indent="-304546" lvl="3" marL="18288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FEFEFE"/>
                </a:solidFill>
                <a:latin typeface="Twentieth Century"/>
                <a:ea typeface="Twentieth Century"/>
                <a:cs typeface="Twentieth Century"/>
                <a:sym typeface="Twentieth Century"/>
              </a:defRPr>
            </a:lvl4pPr>
            <a:lvl5pPr indent="-304545" lvl="4" marL="2286000" marR="0" rtl="0" algn="l">
              <a:lnSpc>
                <a:spcPct val="110000"/>
              </a:lnSpc>
              <a:spcBef>
                <a:spcPts val="600"/>
              </a:spcBef>
              <a:spcAft>
                <a:spcPts val="0"/>
              </a:spcAft>
              <a:buClr>
                <a:schemeClr val="accent1"/>
              </a:buClr>
              <a:buSzPts val="1196"/>
              <a:buFont typeface="Noto Sans Symbols"/>
              <a:buChar char="◼"/>
              <a:defRPr b="0" i="0" sz="1300" u="none" cap="none" strike="noStrike">
                <a:solidFill>
                  <a:srgbClr val="FEFEFE"/>
                </a:solidFill>
                <a:latin typeface="Twentieth Century"/>
                <a:ea typeface="Twentieth Century"/>
                <a:cs typeface="Twentieth Century"/>
                <a:sym typeface="Twentieth Century"/>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Twentieth Century"/>
                <a:ea typeface="Twentieth Century"/>
                <a:cs typeface="Twentieth Century"/>
                <a:sym typeface="Twentieth Century"/>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Twentieth Century"/>
                <a:ea typeface="Twentieth Century"/>
                <a:cs typeface="Twentieth Century"/>
                <a:sym typeface="Twentieth Century"/>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Twentieth Century"/>
                <a:ea typeface="Twentieth Century"/>
                <a:cs typeface="Twentieth Century"/>
                <a:sym typeface="Twentieth Century"/>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Twentieth Century"/>
                <a:ea typeface="Twentieth Century"/>
                <a:cs typeface="Twentieth Century"/>
                <a:sym typeface="Twentieth Century"/>
              </a:defRPr>
            </a:lvl9pPr>
          </a:lstStyle>
          <a:p/>
        </p:txBody>
      </p:sp>
      <p:sp>
        <p:nvSpPr>
          <p:cNvPr id="97" name="Google Shape;97;p1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900">
                <a:solidFill>
                  <a:srgbClr val="FEFEFE"/>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8" name="Google Shape;98;p1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rgbClr val="FEFEFE"/>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99" name="Google Shape;99;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900" u="none">
                <a:solidFill>
                  <a:srgbClr val="FEFEFE"/>
                </a:solidFill>
                <a:latin typeface="Twentieth Century"/>
                <a:ea typeface="Twentieth Century"/>
                <a:cs typeface="Twentieth Century"/>
                <a:sym typeface="Twentieth Century"/>
              </a:defRPr>
            </a:lvl1pPr>
            <a:lvl2pPr indent="0" lvl="1" marL="0" marR="0" rtl="0" algn="r">
              <a:spcBef>
                <a:spcPts val="0"/>
              </a:spcBef>
              <a:buNone/>
              <a:defRPr b="0" sz="900" u="none">
                <a:solidFill>
                  <a:srgbClr val="FEFEFE"/>
                </a:solidFill>
                <a:latin typeface="Twentieth Century"/>
                <a:ea typeface="Twentieth Century"/>
                <a:cs typeface="Twentieth Century"/>
                <a:sym typeface="Twentieth Century"/>
              </a:defRPr>
            </a:lvl2pPr>
            <a:lvl3pPr indent="0" lvl="2" marL="0" marR="0" rtl="0" algn="r">
              <a:spcBef>
                <a:spcPts val="0"/>
              </a:spcBef>
              <a:buNone/>
              <a:defRPr b="0" sz="900" u="none">
                <a:solidFill>
                  <a:srgbClr val="FEFEFE"/>
                </a:solidFill>
                <a:latin typeface="Twentieth Century"/>
                <a:ea typeface="Twentieth Century"/>
                <a:cs typeface="Twentieth Century"/>
                <a:sym typeface="Twentieth Century"/>
              </a:defRPr>
            </a:lvl3pPr>
            <a:lvl4pPr indent="0" lvl="3" marL="0" marR="0" rtl="0" algn="r">
              <a:spcBef>
                <a:spcPts val="0"/>
              </a:spcBef>
              <a:buNone/>
              <a:defRPr b="0" sz="900" u="none">
                <a:solidFill>
                  <a:srgbClr val="FEFEFE"/>
                </a:solidFill>
                <a:latin typeface="Twentieth Century"/>
                <a:ea typeface="Twentieth Century"/>
                <a:cs typeface="Twentieth Century"/>
                <a:sym typeface="Twentieth Century"/>
              </a:defRPr>
            </a:lvl4pPr>
            <a:lvl5pPr indent="0" lvl="4" marL="0" marR="0" rtl="0" algn="r">
              <a:spcBef>
                <a:spcPts val="0"/>
              </a:spcBef>
              <a:buNone/>
              <a:defRPr b="0" sz="900" u="none">
                <a:solidFill>
                  <a:srgbClr val="FEFEFE"/>
                </a:solidFill>
                <a:latin typeface="Twentieth Century"/>
                <a:ea typeface="Twentieth Century"/>
                <a:cs typeface="Twentieth Century"/>
                <a:sym typeface="Twentieth Century"/>
              </a:defRPr>
            </a:lvl5pPr>
            <a:lvl6pPr indent="0" lvl="5" marL="0" marR="0" rtl="0" algn="r">
              <a:spcBef>
                <a:spcPts val="0"/>
              </a:spcBef>
              <a:buNone/>
              <a:defRPr b="0" sz="900" u="none">
                <a:solidFill>
                  <a:srgbClr val="FEFEFE"/>
                </a:solidFill>
                <a:latin typeface="Twentieth Century"/>
                <a:ea typeface="Twentieth Century"/>
                <a:cs typeface="Twentieth Century"/>
                <a:sym typeface="Twentieth Century"/>
              </a:defRPr>
            </a:lvl6pPr>
            <a:lvl7pPr indent="0" lvl="6" marL="0" marR="0" rtl="0" algn="r">
              <a:spcBef>
                <a:spcPts val="0"/>
              </a:spcBef>
              <a:buNone/>
              <a:defRPr b="0" sz="900" u="none">
                <a:solidFill>
                  <a:srgbClr val="FEFEFE"/>
                </a:solidFill>
                <a:latin typeface="Twentieth Century"/>
                <a:ea typeface="Twentieth Century"/>
                <a:cs typeface="Twentieth Century"/>
                <a:sym typeface="Twentieth Century"/>
              </a:defRPr>
            </a:lvl7pPr>
            <a:lvl8pPr indent="0" lvl="7" marL="0" marR="0" rtl="0" algn="r">
              <a:spcBef>
                <a:spcPts val="0"/>
              </a:spcBef>
              <a:buNone/>
              <a:defRPr b="0" sz="900" u="none">
                <a:solidFill>
                  <a:srgbClr val="FEFEFE"/>
                </a:solidFill>
                <a:latin typeface="Twentieth Century"/>
                <a:ea typeface="Twentieth Century"/>
                <a:cs typeface="Twentieth Century"/>
                <a:sym typeface="Twentieth Century"/>
              </a:defRPr>
            </a:lvl8pPr>
            <a:lvl9pPr indent="0" lvl="8" marL="0" marR="0" rtl="0" algn="r">
              <a:spcBef>
                <a:spcPts val="0"/>
              </a:spcBef>
              <a:buNone/>
              <a:defRPr b="0" sz="900" u="none">
                <a:solidFill>
                  <a:srgbClr val="FEFEFE"/>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
        <p:nvSpPr>
          <p:cNvPr id="100" name="Google Shape;100;p1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15.jpg"/><Relationship Id="rId5"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hyperlink" Target="http://dronebotworkshop.com/" TargetMode="External"/><Relationship Id="rId5" Type="http://schemas.openxmlformats.org/officeDocument/2006/relationships/image" Target="../media/image19.png"/><Relationship Id="rId6" Type="http://schemas.openxmlformats.org/officeDocument/2006/relationships/hyperlink" Target="https://www.sciencedirect.com/science/article/abs/pii/S0022437520301262" TargetMode="External"/><Relationship Id="rId7" Type="http://schemas.openxmlformats.org/officeDocument/2006/relationships/image" Target="../media/image23.png"/><Relationship Id="rId8" Type="http://schemas.openxmlformats.org/officeDocument/2006/relationships/hyperlink" Target="https://www.dfrobo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 Id="rId4" Type="http://schemas.openxmlformats.org/officeDocument/2006/relationships/image" Target="../media/image1.jpg"/><Relationship Id="rId5"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sp>
        <p:nvSpPr>
          <p:cNvPr id="113" name="Google Shape;113;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pic>
        <p:nvPicPr>
          <p:cNvPr descr="Robot operating a machine" id="114" name="Google Shape;114;p15"/>
          <p:cNvPicPr preferRelativeResize="0"/>
          <p:nvPr/>
        </p:nvPicPr>
        <p:blipFill rotWithShape="1">
          <a:blip r:embed="rId3">
            <a:alphaModFix/>
          </a:blip>
          <a:srcRect b="23114" l="0" r="0" t="3596"/>
          <a:stretch/>
        </p:blipFill>
        <p:spPr>
          <a:xfrm>
            <a:off x="20" y="10"/>
            <a:ext cx="12191980" cy="6857990"/>
          </a:xfrm>
          <a:prstGeom prst="rect">
            <a:avLst/>
          </a:prstGeom>
          <a:noFill/>
          <a:ln>
            <a:noFill/>
          </a:ln>
        </p:spPr>
      </p:pic>
      <p:sp>
        <p:nvSpPr>
          <p:cNvPr id="115" name="Google Shape;115;p15"/>
          <p:cNvSpPr/>
          <p:nvPr/>
        </p:nvSpPr>
        <p:spPr>
          <a:xfrm>
            <a:off x="7734797" y="1661699"/>
            <a:ext cx="3703320" cy="9499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6" name="Google Shape;116;p15"/>
          <p:cNvSpPr/>
          <p:nvPr/>
        </p:nvSpPr>
        <p:spPr>
          <a:xfrm>
            <a:off x="7735983" y="1812471"/>
            <a:ext cx="3702134" cy="3383831"/>
          </a:xfrm>
          <a:prstGeom prst="rect">
            <a:avLst/>
          </a:prstGeom>
          <a:solidFill>
            <a:schemeClr val="lt1">
              <a:alpha val="96862"/>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7" name="Google Shape;117;p15"/>
          <p:cNvSpPr txBox="1"/>
          <p:nvPr>
            <p:ph type="ctrTitle"/>
          </p:nvPr>
        </p:nvSpPr>
        <p:spPr>
          <a:xfrm>
            <a:off x="7884744" y="1962019"/>
            <a:ext cx="3403426" cy="1030797"/>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dk1"/>
              </a:buClr>
              <a:buSzPct val="100000"/>
              <a:buFont typeface="Twentieth Century"/>
              <a:buNone/>
            </a:pPr>
            <a:r>
              <a:rPr lang="en-US">
                <a:solidFill>
                  <a:schemeClr val="dk1"/>
                </a:solidFill>
              </a:rPr>
              <a:t>WRO AI SELF-DRIVING ROBOT</a:t>
            </a:r>
            <a:endParaRPr/>
          </a:p>
        </p:txBody>
      </p:sp>
      <p:sp>
        <p:nvSpPr>
          <p:cNvPr id="118" name="Google Shape;118;p15"/>
          <p:cNvSpPr txBox="1"/>
          <p:nvPr>
            <p:ph idx="1" type="subTitle"/>
          </p:nvPr>
        </p:nvSpPr>
        <p:spPr>
          <a:xfrm>
            <a:off x="7884744" y="2988718"/>
            <a:ext cx="3403426" cy="2203486"/>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lang="en-US" sz="2000"/>
              <a:t>PRESENTED BY: AMEER ABDULLAH ESSA MASMALI AND KHALLAD MOHAMMED AHMED MADKHALI</a:t>
            </a:r>
            <a:endParaRPr/>
          </a:p>
          <a:p>
            <a:pPr indent="0" lvl="0" marL="0" rtl="0" algn="l">
              <a:lnSpc>
                <a:spcPct val="110000"/>
              </a:lnSpc>
              <a:spcBef>
                <a:spcPts val="1000"/>
              </a:spcBef>
              <a:spcAft>
                <a:spcPts val="0"/>
              </a:spcAft>
              <a:buSzPts val="1840"/>
              <a:buNone/>
            </a:pPr>
            <a:r>
              <a:rPr lang="en-US" sz="2000"/>
              <a:t>SCHOOL: RIYADH JAZAN INTERNATIONAL SCHOOL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400"/>
                                        <p:tgtEl>
                                          <p:spTgt spid="117"/>
                                        </p:tgtEl>
                                      </p:cBhvr>
                                    </p:animEffect>
                                  </p:childTnLst>
                                </p:cTn>
                              </p:par>
                              <p:par>
                                <p:cTn fill="hold" nodeType="withEffect" presetClass="entr" presetID="10" presetSubtype="0">
                                  <p:stCondLst>
                                    <p:cond delay="2000"/>
                                  </p:stCondLst>
                                  <p:childTnLst>
                                    <p:set>
                                      <p:cBhvr>
                                        <p:cTn dur="1" fill="hold">
                                          <p:stCondLst>
                                            <p:cond delay="0"/>
                                          </p:stCondLst>
                                        </p:cTn>
                                        <p:tgtEl>
                                          <p:spTgt spid="118">
                                            <p:txEl>
                                              <p:pRg end="0" st="0"/>
                                            </p:txEl>
                                          </p:spTgt>
                                        </p:tgtEl>
                                        <p:attrNameLst>
                                          <p:attrName>style.visibility</p:attrName>
                                        </p:attrNameLst>
                                      </p:cBhvr>
                                      <p:to>
                                        <p:strVal val="visible"/>
                                      </p:to>
                                    </p:set>
                                    <p:animEffect filter="fade" transition="in">
                                      <p:cBhvr>
                                        <p:cTn dur="400"/>
                                        <p:tgtEl>
                                          <p:spTgt spid="118">
                                            <p:txEl>
                                              <p:pRg end="0" st="0"/>
                                            </p:txEl>
                                          </p:spTgt>
                                        </p:tgtEl>
                                      </p:cBhvr>
                                    </p:animEffect>
                                  </p:childTnLst>
                                </p:cTn>
                              </p:par>
                              <p:par>
                                <p:cTn fill="hold" nodeType="withEffect" presetClass="entr" presetID="10" presetSubtype="0">
                                  <p:stCondLst>
                                    <p:cond delay="2000"/>
                                  </p:stCondLst>
                                  <p:childTnLst>
                                    <p:set>
                                      <p:cBhvr>
                                        <p:cTn dur="1" fill="hold">
                                          <p:stCondLst>
                                            <p:cond delay="0"/>
                                          </p:stCondLst>
                                        </p:cTn>
                                        <p:tgtEl>
                                          <p:spTgt spid="118">
                                            <p:txEl>
                                              <p:pRg end="1" st="1"/>
                                            </p:txEl>
                                          </p:spTgt>
                                        </p:tgtEl>
                                        <p:attrNameLst>
                                          <p:attrName>style.visibility</p:attrName>
                                        </p:attrNameLst>
                                      </p:cBhvr>
                                      <p:to>
                                        <p:strVal val="visible"/>
                                      </p:to>
                                    </p:set>
                                    <p:animEffect filter="fade" transition="in">
                                      <p:cBhvr>
                                        <p:cTn dur="400"/>
                                        <p:tgtEl>
                                          <p:spTgt spid="11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2" name="Shape 202"/>
        <p:cNvGrpSpPr/>
        <p:nvPr/>
      </p:nvGrpSpPr>
      <p:grpSpPr>
        <a:xfrm>
          <a:off x="0" y="0"/>
          <a:ext cx="0" cy="0"/>
          <a:chOff x="0" y="0"/>
          <a:chExt cx="0" cy="0"/>
        </a:xfrm>
      </p:grpSpPr>
      <p:sp>
        <p:nvSpPr>
          <p:cNvPr id="203" name="Google Shape;203;p2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04" name="Google Shape;204;p24"/>
          <p:cNvSpPr/>
          <p:nvPr/>
        </p:nvSpPr>
        <p:spPr>
          <a:xfrm>
            <a:off x="6667029" y="457200"/>
            <a:ext cx="5010912" cy="9144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 screen shot of a computer code&#10;&#10;Description automatically generated" id="205" name="Google Shape;205;p24"/>
          <p:cNvPicPr preferRelativeResize="0"/>
          <p:nvPr>
            <p:ph idx="1" type="body"/>
          </p:nvPr>
        </p:nvPicPr>
        <p:blipFill rotWithShape="1">
          <a:blip r:embed="rId3">
            <a:alphaModFix/>
          </a:blip>
          <a:srcRect b="0" l="0" r="0" t="0"/>
          <a:stretch/>
        </p:blipFill>
        <p:spPr>
          <a:xfrm>
            <a:off x="2025534" y="634550"/>
            <a:ext cx="2866578" cy="5789365"/>
          </a:xfrm>
          <a:prstGeom prst="rect">
            <a:avLst/>
          </a:prstGeom>
          <a:noFill/>
          <a:ln>
            <a:noFill/>
          </a:ln>
        </p:spPr>
      </p:pic>
      <p:sp>
        <p:nvSpPr>
          <p:cNvPr id="206" name="Google Shape;206;p24"/>
          <p:cNvSpPr/>
          <p:nvPr/>
        </p:nvSpPr>
        <p:spPr>
          <a:xfrm>
            <a:off x="6667791" y="601200"/>
            <a:ext cx="5009388" cy="578936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txBox="1"/>
          <p:nvPr>
            <p:ph type="title"/>
          </p:nvPr>
        </p:nvSpPr>
        <p:spPr>
          <a:xfrm>
            <a:off x="6873606" y="938022"/>
            <a:ext cx="4597758"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2800"/>
              <a:buFont typeface="Twentieth Century"/>
              <a:buNone/>
            </a:pPr>
            <a:r>
              <a:rPr lang="en-US" sz="2800">
                <a:solidFill>
                  <a:srgbClr val="FFFFFF"/>
                </a:solidFill>
              </a:rPr>
              <a:t>SERVO MOTOR CODE</a:t>
            </a:r>
            <a:endParaRPr/>
          </a:p>
        </p:txBody>
      </p:sp>
      <p:sp>
        <p:nvSpPr>
          <p:cNvPr id="208" name="Google Shape;208;p24"/>
          <p:cNvSpPr txBox="1"/>
          <p:nvPr/>
        </p:nvSpPr>
        <p:spPr>
          <a:xfrm>
            <a:off x="6873606" y="2340864"/>
            <a:ext cx="4597758" cy="3793237"/>
          </a:xfrm>
          <a:prstGeom prst="rect">
            <a:avLst/>
          </a:prstGeom>
          <a:noFill/>
          <a:ln>
            <a:noFill/>
          </a:ln>
        </p:spPr>
        <p:txBody>
          <a:bodyPr anchorCtr="0" anchor="ctr" bIns="45700" lIns="91425" spcFirstLastPara="1" rIns="91425" wrap="square" tIns="45700">
            <a:normAutofit/>
          </a:bodyPr>
          <a:lstStyle/>
          <a:p>
            <a:pPr indent="-116840" lvl="0" marL="0" marR="0" rtl="0" algn="l">
              <a:spcBef>
                <a:spcPts val="0"/>
              </a:spcBef>
              <a:spcAft>
                <a:spcPts val="0"/>
              </a:spcAft>
              <a:buClr>
                <a:schemeClr val="accent1"/>
              </a:buClr>
              <a:buSzPts val="1840"/>
              <a:buFont typeface="Noto Sans Symbols"/>
              <a:buChar char="◼"/>
            </a:pPr>
            <a:r>
              <a:rPr lang="en-US" sz="2000">
                <a:solidFill>
                  <a:srgbClr val="FFFFFF"/>
                </a:solidFill>
                <a:latin typeface="Twentieth Century"/>
                <a:ea typeface="Twentieth Century"/>
                <a:cs typeface="Twentieth Century"/>
                <a:sym typeface="Twentieth Century"/>
              </a:rPr>
              <a:t>This code lets the servo motor turn right or left depending on the distance. We need this so that the robot can dodge the red and green blocks and continue its path.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200"/>
              <a:buFont typeface="Twentieth Century"/>
              <a:buNone/>
            </a:pPr>
            <a:r>
              <a:rPr lang="en-US"/>
              <a:t>WIRING DIAGRAM </a:t>
            </a:r>
            <a:endParaRPr/>
          </a:p>
        </p:txBody>
      </p:sp>
      <p:sp>
        <p:nvSpPr>
          <p:cNvPr id="214" name="Google Shape;214;p25"/>
          <p:cNvSpPr txBox="1"/>
          <p:nvPr>
            <p:ph idx="1" type="body"/>
          </p:nvPr>
        </p:nvSpPr>
        <p:spPr>
          <a:xfrm>
            <a:off x="581193" y="2340864"/>
            <a:ext cx="2963516" cy="3440958"/>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840"/>
              <a:buChar char="◼"/>
            </a:pPr>
            <a:r>
              <a:rPr lang="en-US" sz="2000"/>
              <a:t>Wiring for each components.</a:t>
            </a:r>
            <a:endParaRPr/>
          </a:p>
        </p:txBody>
      </p:sp>
      <p:pic>
        <p:nvPicPr>
          <p:cNvPr id="215" name="Google Shape;215;p25"/>
          <p:cNvPicPr preferRelativeResize="0"/>
          <p:nvPr/>
        </p:nvPicPr>
        <p:blipFill rotWithShape="1">
          <a:blip r:embed="rId3">
            <a:alphaModFix/>
          </a:blip>
          <a:srcRect b="0" l="0" r="0" t="0"/>
          <a:stretch/>
        </p:blipFill>
        <p:spPr>
          <a:xfrm>
            <a:off x="6781459" y="689595"/>
            <a:ext cx="3909724" cy="2882641"/>
          </a:xfrm>
          <a:prstGeom prst="rect">
            <a:avLst/>
          </a:prstGeom>
          <a:noFill/>
          <a:ln>
            <a:noFill/>
          </a:ln>
        </p:spPr>
      </p:pic>
      <p:pic>
        <p:nvPicPr>
          <p:cNvPr id="216" name="Google Shape;216;p25"/>
          <p:cNvPicPr preferRelativeResize="0"/>
          <p:nvPr/>
        </p:nvPicPr>
        <p:blipFill rotWithShape="1">
          <a:blip r:embed="rId4">
            <a:alphaModFix/>
          </a:blip>
          <a:srcRect b="0" l="0" r="0" t="0"/>
          <a:stretch/>
        </p:blipFill>
        <p:spPr>
          <a:xfrm>
            <a:off x="8423248" y="4122654"/>
            <a:ext cx="2710403" cy="2550720"/>
          </a:xfrm>
          <a:prstGeom prst="rect">
            <a:avLst/>
          </a:prstGeom>
          <a:noFill/>
          <a:ln>
            <a:noFill/>
          </a:ln>
        </p:spPr>
      </p:pic>
      <p:pic>
        <p:nvPicPr>
          <p:cNvPr id="217" name="Google Shape;217;p25"/>
          <p:cNvPicPr preferRelativeResize="0"/>
          <p:nvPr/>
        </p:nvPicPr>
        <p:blipFill rotWithShape="1">
          <a:blip r:embed="rId5">
            <a:alphaModFix/>
          </a:blip>
          <a:srcRect b="0" l="0" r="0" t="0"/>
          <a:stretch/>
        </p:blipFill>
        <p:spPr>
          <a:xfrm>
            <a:off x="3380964" y="4061343"/>
            <a:ext cx="3552604" cy="2489783"/>
          </a:xfrm>
          <a:prstGeom prst="rect">
            <a:avLst/>
          </a:prstGeom>
          <a:noFill/>
          <a:ln>
            <a:noFill/>
          </a:ln>
        </p:spPr>
      </p:pic>
      <p:sp>
        <p:nvSpPr>
          <p:cNvPr id="218" name="Google Shape;218;p25"/>
          <p:cNvSpPr txBox="1"/>
          <p:nvPr/>
        </p:nvSpPr>
        <p:spPr>
          <a:xfrm>
            <a:off x="4459459" y="1188859"/>
            <a:ext cx="271506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Wiring diagram for obstacle avoiding.</a:t>
            </a:r>
            <a:endParaRPr/>
          </a:p>
        </p:txBody>
      </p:sp>
      <p:sp>
        <p:nvSpPr>
          <p:cNvPr id="219" name="Google Shape;219;p25"/>
          <p:cNvSpPr txBox="1"/>
          <p:nvPr/>
        </p:nvSpPr>
        <p:spPr>
          <a:xfrm>
            <a:off x="3718023" y="3323283"/>
            <a:ext cx="3094893"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Wiring diagram for driving and steering control.</a:t>
            </a:r>
            <a:endParaRPr/>
          </a:p>
        </p:txBody>
      </p:sp>
      <p:sp>
        <p:nvSpPr>
          <p:cNvPr id="220" name="Google Shape;220;p25"/>
          <p:cNvSpPr txBox="1"/>
          <p:nvPr/>
        </p:nvSpPr>
        <p:spPr>
          <a:xfrm>
            <a:off x="8607631" y="3358565"/>
            <a:ext cx="250321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Mechanical parts and steering mechanism.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200"/>
              <a:buFont typeface="Twentieth Century"/>
              <a:buNone/>
            </a:pPr>
            <a:r>
              <a:rPr lang="en-US"/>
              <a:t>HUSKYLENS WIRING DIAGRAM </a:t>
            </a:r>
            <a:endParaRPr/>
          </a:p>
        </p:txBody>
      </p:sp>
      <p:sp>
        <p:nvSpPr>
          <p:cNvPr id="226" name="Google Shape;226;p26"/>
          <p:cNvSpPr txBox="1"/>
          <p:nvPr>
            <p:ph idx="1" type="body"/>
          </p:nvPr>
        </p:nvSpPr>
        <p:spPr>
          <a:xfrm>
            <a:off x="581192" y="2340864"/>
            <a:ext cx="3596913" cy="363448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748"/>
              <a:buChar char="◼"/>
            </a:pPr>
            <a:r>
              <a:rPr lang="en-US"/>
              <a:t>HuskyLens Arduino Hookup – I2C Mode</a:t>
            </a:r>
            <a:endParaRPr/>
          </a:p>
          <a:p>
            <a:pPr indent="-306000" lvl="0" marL="306000" rtl="0" algn="l">
              <a:lnSpc>
                <a:spcPct val="110000"/>
              </a:lnSpc>
              <a:spcBef>
                <a:spcPts val="980"/>
              </a:spcBef>
              <a:spcAft>
                <a:spcPts val="0"/>
              </a:spcAft>
              <a:buSzPts val="1748"/>
              <a:buChar char="◼"/>
            </a:pPr>
            <a:r>
              <a:rPr lang="en-US"/>
              <a:t>You can also use the HuskyLens in I2C mode. To do this, you’ll need to change your wiring slightly.</a:t>
            </a:r>
            <a:endParaRPr/>
          </a:p>
          <a:p>
            <a:pPr indent="-195002" lvl="0" marL="306000" rtl="0" algn="l">
              <a:lnSpc>
                <a:spcPct val="110000"/>
              </a:lnSpc>
              <a:spcBef>
                <a:spcPts val="980"/>
              </a:spcBef>
              <a:spcAft>
                <a:spcPts val="0"/>
              </a:spcAft>
              <a:buSzPts val="1748"/>
              <a:buNone/>
            </a:pPr>
            <a:r>
              <a:t/>
            </a:r>
            <a:endParaRPr/>
          </a:p>
        </p:txBody>
      </p:sp>
      <p:pic>
        <p:nvPicPr>
          <p:cNvPr id="227" name="Google Shape;227;p26"/>
          <p:cNvPicPr preferRelativeResize="0"/>
          <p:nvPr/>
        </p:nvPicPr>
        <p:blipFill rotWithShape="1">
          <a:blip r:embed="rId3">
            <a:alphaModFix/>
          </a:blip>
          <a:srcRect b="0" l="0" r="0" t="0"/>
          <a:stretch/>
        </p:blipFill>
        <p:spPr>
          <a:xfrm>
            <a:off x="4598807" y="2031099"/>
            <a:ext cx="7012000" cy="39442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27"/>
          <p:cNvSpPr/>
          <p:nvPr/>
        </p:nvSpPr>
        <p:spPr>
          <a:xfrm>
            <a:off x="446534" y="457200"/>
            <a:ext cx="3703320" cy="94997"/>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3" name="Google Shape;233;p27"/>
          <p:cNvSpPr/>
          <p:nvPr/>
        </p:nvSpPr>
        <p:spPr>
          <a:xfrm>
            <a:off x="8042147" y="453643"/>
            <a:ext cx="3703320" cy="98554"/>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4" name="Google Shape;234;p27"/>
          <p:cNvSpPr/>
          <p:nvPr/>
        </p:nvSpPr>
        <p:spPr>
          <a:xfrm>
            <a:off x="4241830"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5" name="Google Shape;235;p27"/>
          <p:cNvSpPr/>
          <p:nvPr/>
        </p:nvSpPr>
        <p:spPr>
          <a:xfrm>
            <a:off x="446534" y="3085764"/>
            <a:ext cx="11298932" cy="3338149"/>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6" name="Google Shape;236;p27"/>
          <p:cNvSpPr/>
          <p:nvPr/>
        </p:nvSpPr>
        <p:spPr>
          <a:xfrm>
            <a:off x="0" y="1"/>
            <a:ext cx="12191999"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7" name="Google Shape;237;p27"/>
          <p:cNvSpPr/>
          <p:nvPr/>
        </p:nvSpPr>
        <p:spPr>
          <a:xfrm>
            <a:off x="446534" y="455422"/>
            <a:ext cx="3703320" cy="94997"/>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8" name="Google Shape;238;p27"/>
          <p:cNvSpPr/>
          <p:nvPr/>
        </p:nvSpPr>
        <p:spPr>
          <a:xfrm>
            <a:off x="4244341"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39" name="Google Shape;239;p27"/>
          <p:cNvSpPr/>
          <p:nvPr/>
        </p:nvSpPr>
        <p:spPr>
          <a:xfrm>
            <a:off x="8042147" y="453643"/>
            <a:ext cx="3703320" cy="98554"/>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240" name="Google Shape;240;p27"/>
          <p:cNvPicPr preferRelativeResize="0"/>
          <p:nvPr/>
        </p:nvPicPr>
        <p:blipFill rotWithShape="1">
          <a:blip r:embed="rId3">
            <a:alphaModFix/>
          </a:blip>
          <a:srcRect b="0" l="0" r="0" t="0"/>
          <a:stretch/>
        </p:blipFill>
        <p:spPr>
          <a:xfrm>
            <a:off x="863060" y="974332"/>
            <a:ext cx="2877680" cy="5093240"/>
          </a:xfrm>
          <a:prstGeom prst="rect">
            <a:avLst/>
          </a:prstGeom>
          <a:noFill/>
          <a:ln>
            <a:noFill/>
          </a:ln>
        </p:spPr>
      </p:pic>
      <p:sp>
        <p:nvSpPr>
          <p:cNvPr id="241" name="Google Shape;241;p27"/>
          <p:cNvSpPr/>
          <p:nvPr/>
        </p:nvSpPr>
        <p:spPr>
          <a:xfrm>
            <a:off x="454391" y="641101"/>
            <a:ext cx="3695019" cy="5749463"/>
          </a:xfrm>
          <a:prstGeom prst="rect">
            <a:avLst/>
          </a:prstGeom>
          <a:noFill/>
          <a:ln cap="flat" cmpd="sng" w="19050">
            <a:solidFill>
              <a:srgbClr val="969F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id="242" name="Google Shape;242;p27"/>
          <p:cNvPicPr preferRelativeResize="0"/>
          <p:nvPr>
            <p:ph idx="1" type="body"/>
          </p:nvPr>
        </p:nvPicPr>
        <p:blipFill rotWithShape="1">
          <a:blip r:embed="rId4">
            <a:alphaModFix/>
          </a:blip>
          <a:srcRect b="0" l="0" r="0" t="0"/>
          <a:stretch/>
        </p:blipFill>
        <p:spPr>
          <a:xfrm>
            <a:off x="4650197" y="972059"/>
            <a:ext cx="2883748" cy="5103979"/>
          </a:xfrm>
          <a:prstGeom prst="rect">
            <a:avLst/>
          </a:prstGeom>
          <a:noFill/>
          <a:ln>
            <a:noFill/>
          </a:ln>
        </p:spPr>
      </p:pic>
      <p:sp>
        <p:nvSpPr>
          <p:cNvPr id="243" name="Google Shape;243;p27"/>
          <p:cNvSpPr/>
          <p:nvPr/>
        </p:nvSpPr>
        <p:spPr>
          <a:xfrm>
            <a:off x="4246714" y="638829"/>
            <a:ext cx="3695019" cy="5749463"/>
          </a:xfrm>
          <a:prstGeom prst="rect">
            <a:avLst/>
          </a:prstGeom>
          <a:noFill/>
          <a:ln cap="flat" cmpd="sng" w="19050">
            <a:solidFill>
              <a:srgbClr val="969FA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44" name="Google Shape;244;p27"/>
          <p:cNvSpPr/>
          <p:nvPr/>
        </p:nvSpPr>
        <p:spPr>
          <a:xfrm>
            <a:off x="8036240" y="638175"/>
            <a:ext cx="3696153" cy="5752390"/>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245" name="Google Shape;245;p27"/>
          <p:cNvSpPr txBox="1"/>
          <p:nvPr>
            <p:ph type="title"/>
          </p:nvPr>
        </p:nvSpPr>
        <p:spPr>
          <a:xfrm>
            <a:off x="8296275" y="1419225"/>
            <a:ext cx="3081576" cy="2085869"/>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3600"/>
              <a:buFont typeface="Twentieth Century"/>
              <a:buNone/>
            </a:pPr>
            <a:r>
              <a:rPr lang="en-US" sz="3600">
                <a:solidFill>
                  <a:srgbClr val="FFFFFF"/>
                </a:solidFill>
              </a:rPr>
              <a:t>SHORT VIDEOS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9" name="Shape 249"/>
        <p:cNvGrpSpPr/>
        <p:nvPr/>
      </p:nvGrpSpPr>
      <p:grpSpPr>
        <a:xfrm>
          <a:off x="0" y="0"/>
          <a:ext cx="0" cy="0"/>
          <a:chOff x="0" y="0"/>
          <a:chExt cx="0" cy="0"/>
        </a:xfrm>
      </p:grpSpPr>
      <p:sp>
        <p:nvSpPr>
          <p:cNvPr id="250" name="Google Shape;250;p28"/>
          <p:cNvSpPr/>
          <p:nvPr/>
        </p:nvSpPr>
        <p:spPr>
          <a:xfrm>
            <a:off x="0" y="0"/>
            <a:ext cx="12192000" cy="6857999"/>
          </a:xfrm>
          <a:prstGeom prst="rect">
            <a:avLst/>
          </a:prstGeom>
          <a:solidFill>
            <a:srgbClr val="3F3F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Twentieth Century"/>
              <a:buNone/>
            </a:pPr>
            <a:r>
              <a:t/>
            </a:r>
            <a:endParaRPr b="0" i="0" sz="1800" u="none" cap="none" strike="noStrike">
              <a:solidFill>
                <a:srgbClr val="FFFFFF"/>
              </a:solidFill>
              <a:latin typeface="Gill Sans"/>
              <a:ea typeface="Gill Sans"/>
              <a:cs typeface="Gill Sans"/>
              <a:sym typeface="Gill Sans"/>
            </a:endParaRPr>
          </a:p>
        </p:txBody>
      </p:sp>
      <p:sp>
        <p:nvSpPr>
          <p:cNvPr id="251" name="Google Shape;251;p28"/>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EFEFE"/>
              </a:buClr>
              <a:buSzPts val="3200"/>
              <a:buFont typeface="Twentieth Century"/>
              <a:buNone/>
            </a:pPr>
            <a:r>
              <a:rPr lang="en-US">
                <a:solidFill>
                  <a:srgbClr val="FEFEFE"/>
                </a:solidFill>
              </a:rPr>
              <a:t>REFERENCE</a:t>
            </a:r>
            <a:endParaRPr/>
          </a:p>
        </p:txBody>
      </p:sp>
      <p:sp>
        <p:nvSpPr>
          <p:cNvPr id="252" name="Google Shape;252;p28"/>
          <p:cNvSpPr/>
          <p:nvPr/>
        </p:nvSpPr>
        <p:spPr>
          <a:xfrm>
            <a:off x="446534" y="457200"/>
            <a:ext cx="3703320" cy="94997"/>
          </a:xfrm>
          <a:prstGeom prst="rect">
            <a:avLst/>
          </a:prstGeom>
          <a:solidFill>
            <a:srgbClr val="6072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8"/>
          <p:cNvGrpSpPr/>
          <p:nvPr/>
        </p:nvGrpSpPr>
        <p:grpSpPr>
          <a:xfrm>
            <a:off x="631312" y="2583703"/>
            <a:ext cx="10929375" cy="3330000"/>
            <a:chOff x="50287" y="242140"/>
            <a:chExt cx="10929375" cy="3330000"/>
          </a:xfrm>
        </p:grpSpPr>
        <p:sp>
          <p:nvSpPr>
            <p:cNvPr id="256" name="Google Shape;256;p28"/>
            <p:cNvSpPr/>
            <p:nvPr/>
          </p:nvSpPr>
          <p:spPr>
            <a:xfrm>
              <a:off x="686474" y="242140"/>
              <a:ext cx="1990125" cy="1990125"/>
            </a:xfrm>
            <a:prstGeom prst="ellipse">
              <a:avLst/>
            </a:prstGeom>
            <a:solidFill>
              <a:srgbClr val="36B4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1110599" y="666265"/>
              <a:ext cx="1141875" cy="1141875"/>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50287" y="2852140"/>
              <a:ext cx="326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50287" y="2852140"/>
              <a:ext cx="326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900"/>
                <a:buFont typeface="Twentieth Century"/>
                <a:buNone/>
              </a:pPr>
              <a:r>
                <a:rPr lang="en-US" sz="1900" u="sng" cap="none">
                  <a:solidFill>
                    <a:schemeClr val="hlink"/>
                  </a:solidFill>
                  <a:latin typeface="Twentieth Century"/>
                  <a:ea typeface="Twentieth Century"/>
                  <a:cs typeface="Twentieth Century"/>
                  <a:sym typeface="Twentieth Century"/>
                  <a:hlinkClick r:id="rId4"/>
                </a:rPr>
                <a:t>DRONEBOTWORKSHOP.COM</a:t>
              </a:r>
              <a:r>
                <a:rPr lang="en-US" sz="1900" cap="none">
                  <a:solidFill>
                    <a:schemeClr val="lt1"/>
                  </a:solidFill>
                  <a:latin typeface="Twentieth Century"/>
                  <a:ea typeface="Twentieth Century"/>
                  <a:cs typeface="Twentieth Century"/>
                  <a:sym typeface="Twentieth Century"/>
                </a:rPr>
                <a:t> – HUSKYLENS VISION SENSOR </a:t>
              </a:r>
              <a:endParaRPr/>
            </a:p>
          </p:txBody>
        </p:sp>
        <p:sp>
          <p:nvSpPr>
            <p:cNvPr id="260" name="Google Shape;260;p28"/>
            <p:cNvSpPr/>
            <p:nvPr/>
          </p:nvSpPr>
          <p:spPr>
            <a:xfrm>
              <a:off x="4519912" y="242140"/>
              <a:ext cx="1990125" cy="1990125"/>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8"/>
            <p:cNvSpPr/>
            <p:nvPr/>
          </p:nvSpPr>
          <p:spPr>
            <a:xfrm>
              <a:off x="4944037" y="666265"/>
              <a:ext cx="1141875" cy="1141875"/>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8"/>
            <p:cNvSpPr/>
            <p:nvPr/>
          </p:nvSpPr>
          <p:spPr>
            <a:xfrm>
              <a:off x="3883725" y="2852140"/>
              <a:ext cx="326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8"/>
            <p:cNvSpPr txBox="1"/>
            <p:nvPr/>
          </p:nvSpPr>
          <p:spPr>
            <a:xfrm>
              <a:off x="3883725" y="2852140"/>
              <a:ext cx="326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900"/>
                <a:buFont typeface="Twentieth Century"/>
                <a:buNone/>
              </a:pPr>
              <a:r>
                <a:rPr lang="en-US" sz="1900" u="sng" cap="none">
                  <a:solidFill>
                    <a:schemeClr val="hlink"/>
                  </a:solidFill>
                  <a:latin typeface="Twentieth Century"/>
                  <a:ea typeface="Twentieth Century"/>
                  <a:cs typeface="Twentieth Century"/>
                  <a:sym typeface="Twentieth Century"/>
                  <a:hlinkClick r:id="rId6"/>
                </a:rPr>
                <a:t>SCIENCEDIRECT.COM</a:t>
              </a:r>
              <a:r>
                <a:rPr lang="en-US" sz="1900" cap="none">
                  <a:solidFill>
                    <a:schemeClr val="lt1"/>
                  </a:solidFill>
                  <a:latin typeface="Twentieth Century"/>
                  <a:ea typeface="Twentieth Century"/>
                  <a:cs typeface="Twentieth Century"/>
                  <a:sym typeface="Twentieth Century"/>
                </a:rPr>
                <a:t> – ISSUE IN REAL TIME</a:t>
              </a:r>
              <a:endParaRPr/>
            </a:p>
          </p:txBody>
        </p:sp>
        <p:sp>
          <p:nvSpPr>
            <p:cNvPr id="264" name="Google Shape;264;p28"/>
            <p:cNvSpPr/>
            <p:nvPr/>
          </p:nvSpPr>
          <p:spPr>
            <a:xfrm>
              <a:off x="8353350" y="242140"/>
              <a:ext cx="1990125" cy="1990125"/>
            </a:xfrm>
            <a:prstGeom prst="ellipse">
              <a:avLst/>
            </a:prstGeom>
            <a:solidFill>
              <a:srgbClr val="594E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8"/>
            <p:cNvSpPr/>
            <p:nvPr/>
          </p:nvSpPr>
          <p:spPr>
            <a:xfrm>
              <a:off x="8777475" y="666265"/>
              <a:ext cx="1141875" cy="1141875"/>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8"/>
            <p:cNvSpPr/>
            <p:nvPr/>
          </p:nvSpPr>
          <p:spPr>
            <a:xfrm>
              <a:off x="7717162" y="2852140"/>
              <a:ext cx="32625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8"/>
            <p:cNvSpPr txBox="1"/>
            <p:nvPr/>
          </p:nvSpPr>
          <p:spPr>
            <a:xfrm>
              <a:off x="7717162" y="2852140"/>
              <a:ext cx="3262500" cy="7200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1900"/>
                <a:buFont typeface="Twentieth Century"/>
                <a:buNone/>
              </a:pPr>
              <a:r>
                <a:rPr lang="en-US" sz="1900" u="sng" cap="none">
                  <a:solidFill>
                    <a:schemeClr val="hlink"/>
                  </a:solidFill>
                  <a:latin typeface="Twentieth Century"/>
                  <a:ea typeface="Twentieth Century"/>
                  <a:cs typeface="Twentieth Century"/>
                  <a:sym typeface="Twentieth Century"/>
                  <a:hlinkClick r:id="rId8"/>
                </a:rPr>
                <a:t>DFROBOT.COM</a:t>
              </a:r>
              <a:r>
                <a:rPr lang="en-US" sz="1900" cap="none">
                  <a:solidFill>
                    <a:schemeClr val="lt1"/>
                  </a:solidFill>
                  <a:latin typeface="Twentieth Century"/>
                  <a:ea typeface="Twentieth Century"/>
                  <a:cs typeface="Twentieth Century"/>
                  <a:sym typeface="Twentieth Century"/>
                </a:rPr>
                <a:t> – MANUFACTURE FOR HUSKYLENS</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3" name="Shape 123"/>
        <p:cNvGrpSpPr/>
        <p:nvPr/>
      </p:nvGrpSpPr>
      <p:grpSpPr>
        <a:xfrm>
          <a:off x="0" y="0"/>
          <a:ext cx="0" cy="0"/>
          <a:chOff x="0" y="0"/>
          <a:chExt cx="0" cy="0"/>
        </a:xfrm>
      </p:grpSpPr>
      <p:sp>
        <p:nvSpPr>
          <p:cNvPr id="124" name="Google Shape;124;p1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pic>
        <p:nvPicPr>
          <p:cNvPr descr="Exclamation mark on a yellow background" id="125" name="Google Shape;125;p16"/>
          <p:cNvPicPr preferRelativeResize="0"/>
          <p:nvPr/>
        </p:nvPicPr>
        <p:blipFill rotWithShape="1">
          <a:blip r:embed="rId3">
            <a:alphaModFix amt="40000"/>
          </a:blip>
          <a:srcRect b="0" l="0" r="0" t="25000"/>
          <a:stretch/>
        </p:blipFill>
        <p:spPr>
          <a:xfrm>
            <a:off x="20" y="10"/>
            <a:ext cx="12191980" cy="6857990"/>
          </a:xfrm>
          <a:prstGeom prst="rect">
            <a:avLst/>
          </a:prstGeom>
          <a:noFill/>
          <a:ln>
            <a:noFill/>
          </a:ln>
        </p:spPr>
      </p:pic>
      <p:sp>
        <p:nvSpPr>
          <p:cNvPr id="126" name="Google Shape;126;p16"/>
          <p:cNvSpPr txBox="1"/>
          <p:nvPr>
            <p:ph type="title"/>
          </p:nvPr>
        </p:nvSpPr>
        <p:spPr>
          <a:xfrm>
            <a:off x="1023870" y="702156"/>
            <a:ext cx="10144260" cy="10138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lt1"/>
              </a:buClr>
              <a:buSzPts val="3200"/>
              <a:buFont typeface="Twentieth Century"/>
              <a:buNone/>
            </a:pPr>
            <a:r>
              <a:rPr lang="en-US">
                <a:solidFill>
                  <a:schemeClr val="lt1"/>
                </a:solidFill>
              </a:rPr>
              <a:t>THE ISSUE IN REAL-TIME</a:t>
            </a:r>
            <a:endParaRPr/>
          </a:p>
        </p:txBody>
      </p:sp>
      <p:sp>
        <p:nvSpPr>
          <p:cNvPr id="127" name="Google Shape;127;p16"/>
          <p:cNvSpPr txBox="1"/>
          <p:nvPr>
            <p:ph idx="1" type="body"/>
          </p:nvPr>
        </p:nvSpPr>
        <p:spPr>
          <a:xfrm>
            <a:off x="965199" y="2180496"/>
            <a:ext cx="10261602" cy="3678303"/>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748"/>
              <a:buChar char="◼"/>
            </a:pPr>
            <a:r>
              <a:rPr lang="en-US"/>
              <a:t>Robots today have some serious issues that can and need to be solved.</a:t>
            </a:r>
            <a:endParaRPr/>
          </a:p>
          <a:p>
            <a:pPr indent="-457200" lvl="0" marL="457200" rtl="0" algn="l">
              <a:lnSpc>
                <a:spcPct val="110000"/>
              </a:lnSpc>
              <a:spcBef>
                <a:spcPts val="980"/>
              </a:spcBef>
              <a:spcAft>
                <a:spcPts val="0"/>
              </a:spcAft>
              <a:buSzPts val="1748"/>
              <a:buFont typeface="Twentieth Century"/>
              <a:buAutoNum type="arabicPeriod"/>
            </a:pPr>
            <a:r>
              <a:rPr lang="en-US"/>
              <a:t>Human Error and Safety</a:t>
            </a:r>
            <a:endParaRPr/>
          </a:p>
          <a:p>
            <a:pPr indent="0" lvl="2" marL="594000" rtl="0" algn="l">
              <a:lnSpc>
                <a:spcPct val="110000"/>
              </a:lnSpc>
              <a:spcBef>
                <a:spcPts val="960"/>
              </a:spcBef>
              <a:spcAft>
                <a:spcPts val="0"/>
              </a:spcAft>
              <a:buSzPts val="1656"/>
              <a:buNone/>
            </a:pPr>
            <a:r>
              <a:rPr lang="en-US" sz="1800"/>
              <a:t>Human error is a leading cause to accidents on the road. With self-driving cars, we aim to reduce accidents significantly by minimizing or eliminating the role of human drivers.</a:t>
            </a:r>
            <a:endParaRPr/>
          </a:p>
          <a:p>
            <a:pPr indent="-457200" lvl="0" marL="457200" rtl="0" algn="l">
              <a:lnSpc>
                <a:spcPct val="110000"/>
              </a:lnSpc>
              <a:spcBef>
                <a:spcPts val="980"/>
              </a:spcBef>
              <a:spcAft>
                <a:spcPts val="0"/>
              </a:spcAft>
              <a:buSzPts val="1748"/>
              <a:buFont typeface="Twentieth Century"/>
              <a:buAutoNum type="arabicPeriod"/>
            </a:pPr>
            <a:r>
              <a:rPr lang="en-US"/>
              <a:t>Environmental Impact</a:t>
            </a:r>
            <a:endParaRPr/>
          </a:p>
          <a:p>
            <a:pPr indent="0" lvl="1" marL="324000" rtl="0" algn="l">
              <a:lnSpc>
                <a:spcPct val="110000"/>
              </a:lnSpc>
              <a:spcBef>
                <a:spcPts val="960"/>
              </a:spcBef>
              <a:spcAft>
                <a:spcPts val="0"/>
              </a:spcAft>
              <a:buSzPts val="1656"/>
              <a:buNone/>
            </a:pPr>
            <a:r>
              <a:rPr lang="en-US" sz="1800"/>
              <a:t>Cars have always given off pollution. Self-driving cars have the potential to reduce greenhouse gas emissions by reducing traffic congestion, optimizing driving patterns, and promoting the adoption of electric and alternative fuel vehicles.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3" name="Google Shape;133;p17"/>
          <p:cNvSpPr txBox="1"/>
          <p:nvPr>
            <p:ph type="title"/>
          </p:nvPr>
        </p:nvSpPr>
        <p:spPr>
          <a:xfrm>
            <a:off x="581192" y="702155"/>
            <a:ext cx="3424138" cy="848797"/>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200"/>
              <a:buFont typeface="Twentieth Century"/>
              <a:buNone/>
            </a:pPr>
            <a:r>
              <a:rPr lang="en-US"/>
              <a:t>OUR MISSION</a:t>
            </a:r>
            <a:endParaRPr/>
          </a:p>
        </p:txBody>
      </p:sp>
      <p:sp>
        <p:nvSpPr>
          <p:cNvPr id="134" name="Google Shape;134;p17"/>
          <p:cNvSpPr/>
          <p:nvPr/>
        </p:nvSpPr>
        <p:spPr>
          <a:xfrm>
            <a:off x="446533" y="453643"/>
            <a:ext cx="3703320" cy="98554"/>
          </a:xfrm>
          <a:prstGeom prst="rect">
            <a:avLst/>
          </a:prstGeom>
          <a:solidFill>
            <a:srgbClr val="46535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5" name="Google Shape;135;p17"/>
          <p:cNvSpPr/>
          <p:nvPr/>
        </p:nvSpPr>
        <p:spPr>
          <a:xfrm>
            <a:off x="4246850" y="457200"/>
            <a:ext cx="370332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6" name="Google Shape;136;p17"/>
          <p:cNvSpPr/>
          <p:nvPr/>
        </p:nvSpPr>
        <p:spPr>
          <a:xfrm>
            <a:off x="8042147" y="457200"/>
            <a:ext cx="3703320" cy="94997"/>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37" name="Google Shape;137;p17"/>
          <p:cNvSpPr txBox="1"/>
          <p:nvPr>
            <p:ph idx="1" type="body"/>
          </p:nvPr>
        </p:nvSpPr>
        <p:spPr>
          <a:xfrm>
            <a:off x="581192" y="1858975"/>
            <a:ext cx="3424138" cy="4545381"/>
          </a:xfrm>
          <a:prstGeom prst="rect">
            <a:avLst/>
          </a:prstGeom>
          <a:noFill/>
          <a:ln>
            <a:noFill/>
          </a:ln>
        </p:spPr>
        <p:txBody>
          <a:bodyPr anchorCtr="0" anchor="ctr" bIns="45700" lIns="91425" spcFirstLastPara="1" rIns="91425" wrap="square" tIns="45700">
            <a:normAutofit fontScale="85000" lnSpcReduction="20000"/>
          </a:bodyPr>
          <a:lstStyle/>
          <a:p>
            <a:pPr indent="-306000" lvl="0" marL="306000" rtl="0" algn="l">
              <a:lnSpc>
                <a:spcPct val="110000"/>
              </a:lnSpc>
              <a:spcBef>
                <a:spcPts val="0"/>
              </a:spcBef>
              <a:spcAft>
                <a:spcPts val="0"/>
              </a:spcAft>
              <a:buSzPct val="92000"/>
              <a:buChar char="◼"/>
            </a:pPr>
            <a:r>
              <a:rPr lang="en-US" sz="2400"/>
              <a:t>As students, we envision our self-driving robot to as perfect as possible. For this, we have key goals for our robot.</a:t>
            </a:r>
            <a:endParaRPr/>
          </a:p>
          <a:p>
            <a:pPr indent="0" lvl="0" marL="0" rtl="0" algn="l">
              <a:lnSpc>
                <a:spcPct val="110000"/>
              </a:lnSpc>
              <a:spcBef>
                <a:spcPts val="1008"/>
              </a:spcBef>
              <a:spcAft>
                <a:spcPts val="0"/>
              </a:spcAft>
              <a:buSzPct val="92000"/>
              <a:buNone/>
            </a:pPr>
            <a:r>
              <a:rPr lang="en-US" sz="2400"/>
              <a:t>	Safe Operation</a:t>
            </a:r>
            <a:endParaRPr/>
          </a:p>
          <a:p>
            <a:pPr indent="0" lvl="1" marL="324000" rtl="0" algn="l">
              <a:lnSpc>
                <a:spcPct val="110000"/>
              </a:lnSpc>
              <a:spcBef>
                <a:spcPts val="974"/>
              </a:spcBef>
              <a:spcAft>
                <a:spcPts val="0"/>
              </a:spcAft>
              <a:buSzPct val="92000"/>
              <a:buNone/>
            </a:pPr>
            <a:r>
              <a:rPr lang="en-US" sz="2200"/>
              <a:t>The mission of a self-driving robot is to operate safely and the risk of accidents or collisions.</a:t>
            </a:r>
            <a:endParaRPr/>
          </a:p>
          <a:p>
            <a:pPr indent="0" lvl="1" marL="324000" rtl="0" algn="l">
              <a:lnSpc>
                <a:spcPct val="110000"/>
              </a:lnSpc>
              <a:spcBef>
                <a:spcPts val="1008"/>
              </a:spcBef>
              <a:spcAft>
                <a:spcPts val="0"/>
              </a:spcAft>
              <a:buSzPct val="92000"/>
              <a:buNone/>
            </a:pPr>
            <a:r>
              <a:rPr b="0" i="0" lang="en-US" sz="2400" u="none" cap="none" strike="noStrike">
                <a:solidFill>
                  <a:srgbClr val="3F3F3F"/>
                </a:solidFill>
                <a:latin typeface="Twentieth Century"/>
                <a:ea typeface="Twentieth Century"/>
                <a:cs typeface="Twentieth Century"/>
                <a:sym typeface="Twentieth Century"/>
              </a:rPr>
              <a:t>	Efficient Navigation</a:t>
            </a:r>
            <a:endParaRPr sz="2200"/>
          </a:p>
          <a:p>
            <a:pPr indent="0" lvl="1" marL="324000" rtl="0" algn="l">
              <a:lnSpc>
                <a:spcPct val="110000"/>
              </a:lnSpc>
              <a:spcBef>
                <a:spcPts val="974"/>
              </a:spcBef>
              <a:spcAft>
                <a:spcPts val="0"/>
              </a:spcAft>
              <a:buSzPct val="92000"/>
              <a:buNone/>
            </a:pPr>
            <a:r>
              <a:rPr lang="en-US" sz="2200"/>
              <a:t>Self-driving cars aim to navigate efficiently from one location to another.</a:t>
            </a:r>
            <a:endParaRPr/>
          </a:p>
          <a:p>
            <a:pPr indent="0" lvl="1" marL="324000" rtl="0" algn="l">
              <a:lnSpc>
                <a:spcPct val="110000"/>
              </a:lnSpc>
              <a:spcBef>
                <a:spcPts val="974"/>
              </a:spcBef>
              <a:spcAft>
                <a:spcPts val="0"/>
              </a:spcAft>
              <a:buSzPct val="92000"/>
              <a:buNone/>
            </a:pPr>
            <a:r>
              <a:t/>
            </a:r>
            <a:endParaRPr b="1" sz="2200"/>
          </a:p>
        </p:txBody>
      </p:sp>
      <p:pic>
        <p:nvPicPr>
          <p:cNvPr descr="A toy car on wheels&#10;&#10;Description automatically generated" id="138" name="Google Shape;138;p17"/>
          <p:cNvPicPr preferRelativeResize="0"/>
          <p:nvPr/>
        </p:nvPicPr>
        <p:blipFill rotWithShape="1">
          <a:blip r:embed="rId3">
            <a:alphaModFix/>
          </a:blip>
          <a:srcRect b="2" l="13805" r="325" t="0"/>
          <a:stretch/>
        </p:blipFill>
        <p:spPr>
          <a:xfrm>
            <a:off x="4246850" y="641102"/>
            <a:ext cx="3702877" cy="5749462"/>
          </a:xfrm>
          <a:prstGeom prst="rect">
            <a:avLst/>
          </a:prstGeom>
          <a:noFill/>
          <a:ln>
            <a:noFill/>
          </a:ln>
        </p:spPr>
      </p:pic>
      <p:pic>
        <p:nvPicPr>
          <p:cNvPr id="139" name="Google Shape;139;p17"/>
          <p:cNvPicPr preferRelativeResize="0"/>
          <p:nvPr/>
        </p:nvPicPr>
        <p:blipFill rotWithShape="1">
          <a:blip r:embed="rId4">
            <a:alphaModFix/>
          </a:blip>
          <a:srcRect b="18107" l="0" r="1" t="26352"/>
          <a:stretch/>
        </p:blipFill>
        <p:spPr>
          <a:xfrm>
            <a:off x="8042589" y="641102"/>
            <a:ext cx="3702877" cy="2742178"/>
          </a:xfrm>
          <a:prstGeom prst="rect">
            <a:avLst/>
          </a:prstGeom>
          <a:noFill/>
          <a:ln>
            <a:noFill/>
          </a:ln>
        </p:spPr>
      </p:pic>
      <p:pic>
        <p:nvPicPr>
          <p:cNvPr descr="A robot on a white surface&#10;&#10;Description automatically generated" id="140" name="Google Shape;140;p17"/>
          <p:cNvPicPr preferRelativeResize="0"/>
          <p:nvPr/>
        </p:nvPicPr>
        <p:blipFill rotWithShape="1">
          <a:blip r:embed="rId5">
            <a:alphaModFix/>
          </a:blip>
          <a:srcRect b="28920" l="0" r="1" t="11969"/>
          <a:stretch/>
        </p:blipFill>
        <p:spPr>
          <a:xfrm>
            <a:off x="8042146" y="3472185"/>
            <a:ext cx="3702877" cy="291837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4" name="Shape 144"/>
        <p:cNvGrpSpPr/>
        <p:nvPr/>
      </p:nvGrpSpPr>
      <p:grpSpPr>
        <a:xfrm>
          <a:off x="0" y="0"/>
          <a:ext cx="0" cy="0"/>
          <a:chOff x="0" y="0"/>
          <a:chExt cx="0" cy="0"/>
        </a:xfrm>
      </p:grpSpPr>
      <p:sp>
        <p:nvSpPr>
          <p:cNvPr id="145" name="Google Shape;145;p18"/>
          <p:cNvSpPr/>
          <p:nvPr/>
        </p:nvSpPr>
        <p:spPr>
          <a:xfrm>
            <a:off x="6667029" y="457200"/>
            <a:ext cx="5010912" cy="91440"/>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46" name="Google Shape;146;p18"/>
          <p:cNvSpPr/>
          <p:nvPr/>
        </p:nvSpPr>
        <p:spPr>
          <a:xfrm>
            <a:off x="6667791" y="601200"/>
            <a:ext cx="5009388" cy="578936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47" name="Google Shape;147;p18"/>
          <p:cNvSpPr txBox="1"/>
          <p:nvPr>
            <p:ph type="title"/>
          </p:nvPr>
        </p:nvSpPr>
        <p:spPr>
          <a:xfrm>
            <a:off x="6966184" y="938022"/>
            <a:ext cx="4389261"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200"/>
              <a:buFont typeface="Twentieth Century"/>
              <a:buNone/>
            </a:pPr>
            <a:r>
              <a:rPr lang="en-US"/>
              <a:t>STRATEGY</a:t>
            </a:r>
            <a:endParaRPr/>
          </a:p>
        </p:txBody>
      </p:sp>
      <p:sp>
        <p:nvSpPr>
          <p:cNvPr id="148" name="Google Shape;148;p18"/>
          <p:cNvSpPr txBox="1"/>
          <p:nvPr>
            <p:ph idx="1" type="body"/>
          </p:nvPr>
        </p:nvSpPr>
        <p:spPr>
          <a:xfrm>
            <a:off x="6966184" y="2340865"/>
            <a:ext cx="4389262" cy="378847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2208"/>
              <a:buChar char="◼"/>
            </a:pPr>
            <a:r>
              <a:rPr lang="en-US" sz="2400"/>
              <a:t>Our robot is a self-driving car. The robot is powered by AI using HuskyLens. The robot stays on the right side of the wall. We’re using color recognition so that the robot can detect the green, red and blue blocks scattered around the map.</a:t>
            </a:r>
            <a:endParaRPr/>
          </a:p>
        </p:txBody>
      </p:sp>
      <p:pic>
        <p:nvPicPr>
          <p:cNvPr descr="A computer screen shot of a computer game&#10;&#10;Description automatically generated" id="149" name="Google Shape;149;p18"/>
          <p:cNvPicPr preferRelativeResize="0"/>
          <p:nvPr/>
        </p:nvPicPr>
        <p:blipFill rotWithShape="1">
          <a:blip r:embed="rId3">
            <a:alphaModFix/>
          </a:blip>
          <a:srcRect b="0" l="0" r="0" t="0"/>
          <a:stretch/>
        </p:blipFill>
        <p:spPr>
          <a:xfrm>
            <a:off x="699263" y="740201"/>
            <a:ext cx="3049908" cy="2986201"/>
          </a:xfrm>
          <a:prstGeom prst="rect">
            <a:avLst/>
          </a:prstGeom>
          <a:noFill/>
          <a:ln>
            <a:noFill/>
          </a:ln>
        </p:spPr>
      </p:pic>
      <p:pic>
        <p:nvPicPr>
          <p:cNvPr descr="A blue and orange square with a car and arrows&#10;&#10;Description automatically generated with medium confidence" id="150" name="Google Shape;150;p18"/>
          <p:cNvPicPr preferRelativeResize="0"/>
          <p:nvPr/>
        </p:nvPicPr>
        <p:blipFill rotWithShape="1">
          <a:blip r:embed="rId4">
            <a:alphaModFix/>
          </a:blip>
          <a:srcRect b="0" l="0" r="0" t="0"/>
          <a:stretch/>
        </p:blipFill>
        <p:spPr>
          <a:xfrm>
            <a:off x="3057953" y="3726402"/>
            <a:ext cx="3038047" cy="30380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4" name="Shape 154"/>
        <p:cNvGrpSpPr/>
        <p:nvPr/>
      </p:nvGrpSpPr>
      <p:grpSpPr>
        <a:xfrm>
          <a:off x="0" y="0"/>
          <a:ext cx="0" cy="0"/>
          <a:chOff x="0" y="0"/>
          <a:chExt cx="0" cy="0"/>
        </a:xfrm>
      </p:grpSpPr>
      <p:sp>
        <p:nvSpPr>
          <p:cNvPr id="155" name="Google Shape;155;p19"/>
          <p:cNvSpPr/>
          <p:nvPr/>
        </p:nvSpPr>
        <p:spPr>
          <a:xfrm>
            <a:off x="0" y="0"/>
            <a:ext cx="12192000"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56" name="Google Shape;156;p19"/>
          <p:cNvSpPr txBox="1"/>
          <p:nvPr>
            <p:ph type="title"/>
          </p:nvPr>
        </p:nvSpPr>
        <p:spPr>
          <a:xfrm>
            <a:off x="581192" y="1125000"/>
            <a:ext cx="4076149" cy="816342"/>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accent1"/>
              </a:buClr>
              <a:buSzPts val="4000"/>
              <a:buFont typeface="Twentieth Century"/>
              <a:buNone/>
            </a:pPr>
            <a:r>
              <a:rPr lang="en-US" sz="4000">
                <a:solidFill>
                  <a:schemeClr val="accent1"/>
                </a:solidFill>
              </a:rPr>
              <a:t>HUSKYLENS</a:t>
            </a:r>
            <a:endParaRPr/>
          </a:p>
        </p:txBody>
      </p:sp>
      <p:sp>
        <p:nvSpPr>
          <p:cNvPr id="157" name="Google Shape;157;p19"/>
          <p:cNvSpPr/>
          <p:nvPr/>
        </p:nvSpPr>
        <p:spPr>
          <a:xfrm>
            <a:off x="455673" y="457200"/>
            <a:ext cx="4206240" cy="94997"/>
          </a:xfrm>
          <a:prstGeom prst="rect">
            <a:avLst/>
          </a:prstGeom>
          <a:solidFill>
            <a:srgbClr val="969F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58" name="Google Shape;158;p19"/>
          <p:cNvSpPr/>
          <p:nvPr/>
        </p:nvSpPr>
        <p:spPr>
          <a:xfrm>
            <a:off x="5117585" y="457200"/>
            <a:ext cx="6583680" cy="9144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59" name="Google Shape;159;p19"/>
          <p:cNvSpPr txBox="1"/>
          <p:nvPr>
            <p:ph idx="1" type="body"/>
          </p:nvPr>
        </p:nvSpPr>
        <p:spPr>
          <a:xfrm>
            <a:off x="5117586" y="1124998"/>
            <a:ext cx="6143248" cy="5500885"/>
          </a:xfrm>
          <a:prstGeom prst="rect">
            <a:avLst/>
          </a:prstGeom>
          <a:noFill/>
          <a:ln>
            <a:noFill/>
          </a:ln>
        </p:spPr>
        <p:txBody>
          <a:bodyPr anchorCtr="0" anchor="ctr" bIns="45700" lIns="91425" spcFirstLastPara="1" rIns="91425" wrap="square" tIns="45700">
            <a:normAutofit fontScale="92500" lnSpcReduction="20000"/>
          </a:bodyPr>
          <a:lstStyle/>
          <a:p>
            <a:pPr indent="-305999" lvl="0" marL="306000" rtl="0" algn="l">
              <a:lnSpc>
                <a:spcPct val="110000"/>
              </a:lnSpc>
              <a:spcBef>
                <a:spcPts val="0"/>
              </a:spcBef>
              <a:spcAft>
                <a:spcPts val="0"/>
              </a:spcAft>
              <a:buSzPct val="92000"/>
              <a:buChar char="◼"/>
            </a:pPr>
            <a:r>
              <a:rPr lang="en-US" sz="2400"/>
              <a:t>As you already know, we have three different colors that the lens detects. The colors consist of blue, red, and green. The blue color is a blue line on the track. The red and green colors are blocks on the track that are used as obstacles to indicate where the robot needs to go. The HuskyLens is a camera sensor that helps the robot find its destination using the blocks and line. Each block has a different role for the HuskyLens camera sensor.</a:t>
            </a:r>
            <a:endParaRPr/>
          </a:p>
          <a:p>
            <a:pPr indent="0" lvl="0" marL="0" rtl="0" algn="l">
              <a:lnSpc>
                <a:spcPct val="110000"/>
              </a:lnSpc>
              <a:spcBef>
                <a:spcPts val="1044"/>
              </a:spcBef>
              <a:spcAft>
                <a:spcPts val="0"/>
              </a:spcAft>
              <a:buSzPct val="92000"/>
              <a:buNone/>
            </a:pPr>
            <a:r>
              <a:rPr lang="en-US" sz="2400"/>
              <a:t>	Blue line: The robot uses this block to count each lap that it completes.</a:t>
            </a:r>
            <a:endParaRPr/>
          </a:p>
          <a:p>
            <a:pPr indent="0" lvl="0" marL="0" rtl="0" algn="l">
              <a:lnSpc>
                <a:spcPct val="110000"/>
              </a:lnSpc>
              <a:spcBef>
                <a:spcPts val="1044"/>
              </a:spcBef>
              <a:spcAft>
                <a:spcPts val="0"/>
              </a:spcAft>
              <a:buSzPct val="92000"/>
              <a:buNone/>
            </a:pPr>
            <a:r>
              <a:rPr lang="en-US" sz="2400"/>
              <a:t>	Red block: The red block indicates the robot to turn and move right.</a:t>
            </a:r>
            <a:endParaRPr/>
          </a:p>
          <a:p>
            <a:pPr indent="0" lvl="0" marL="0" rtl="0" algn="l">
              <a:lnSpc>
                <a:spcPct val="110000"/>
              </a:lnSpc>
              <a:spcBef>
                <a:spcPts val="1044"/>
              </a:spcBef>
              <a:spcAft>
                <a:spcPts val="0"/>
              </a:spcAft>
              <a:buSzPct val="92000"/>
              <a:buNone/>
            </a:pPr>
            <a:r>
              <a:rPr lang="en-US" sz="2400"/>
              <a:t>	Green block: The green block indicates the robot to turn and move left.</a:t>
            </a:r>
            <a:endParaRPr/>
          </a:p>
        </p:txBody>
      </p:sp>
      <p:pic>
        <p:nvPicPr>
          <p:cNvPr id="160" name="Google Shape;160;p19"/>
          <p:cNvPicPr preferRelativeResize="0"/>
          <p:nvPr/>
        </p:nvPicPr>
        <p:blipFill rotWithShape="1">
          <a:blip r:embed="rId3">
            <a:alphaModFix/>
          </a:blip>
          <a:srcRect b="0" l="0" r="0" t="0"/>
          <a:stretch/>
        </p:blipFill>
        <p:spPr>
          <a:xfrm>
            <a:off x="455673" y="2514145"/>
            <a:ext cx="4607878" cy="259193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0"/>
          <p:cNvSpPr/>
          <p:nvPr/>
        </p:nvSpPr>
        <p:spPr>
          <a:xfrm>
            <a:off x="0" y="0"/>
            <a:ext cx="12192000" cy="6858000"/>
          </a:xfrm>
          <a:prstGeom prst="rect">
            <a:avLst/>
          </a:pr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txBox="1"/>
          <p:nvPr>
            <p:ph type="title"/>
          </p:nvPr>
        </p:nvSpPr>
        <p:spPr>
          <a:xfrm>
            <a:off x="8013433" y="702156"/>
            <a:ext cx="3568661"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200"/>
              <a:buFont typeface="Twentieth Century"/>
              <a:buNone/>
            </a:pPr>
            <a:r>
              <a:rPr lang="en-US"/>
              <a:t>EFFECT ON THE WORLD</a:t>
            </a:r>
            <a:endParaRPr/>
          </a:p>
        </p:txBody>
      </p:sp>
      <p:pic>
        <p:nvPicPr>
          <p:cNvPr descr="Light bulb on yellow background with sketched light beams and cord" id="167" name="Google Shape;167;p20"/>
          <p:cNvPicPr preferRelativeResize="0"/>
          <p:nvPr/>
        </p:nvPicPr>
        <p:blipFill rotWithShape="1">
          <a:blip r:embed="rId3">
            <a:alphaModFix/>
          </a:blip>
          <a:srcRect b="0" l="32404" r="0" t="0"/>
          <a:stretch/>
        </p:blipFill>
        <p:spPr>
          <a:xfrm>
            <a:off x="20" y="10"/>
            <a:ext cx="7537685" cy="6857990"/>
          </a:xfrm>
          <a:prstGeom prst="rect">
            <a:avLst/>
          </a:prstGeom>
          <a:noFill/>
          <a:ln>
            <a:noFill/>
          </a:ln>
        </p:spPr>
      </p:pic>
      <p:sp>
        <p:nvSpPr>
          <p:cNvPr id="168" name="Google Shape;168;p20"/>
          <p:cNvSpPr/>
          <p:nvPr/>
        </p:nvSpPr>
        <p:spPr>
          <a:xfrm>
            <a:off x="8042147" y="457200"/>
            <a:ext cx="3511233" cy="9143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txBox="1"/>
          <p:nvPr>
            <p:ph idx="1" type="body"/>
          </p:nvPr>
        </p:nvSpPr>
        <p:spPr>
          <a:xfrm>
            <a:off x="8013433" y="2340864"/>
            <a:ext cx="3568661" cy="3634486"/>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748"/>
              <a:buChar char="◼"/>
            </a:pPr>
            <a:r>
              <a:rPr lang="en-US"/>
              <a:t>Our project can improve  the future of the way we do things. With the first small steps into this vision, we believe our project can simplify jobs and execute tasks without error.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1"/>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200"/>
              <a:buFont typeface="Twentieth Century"/>
              <a:buNone/>
            </a:pPr>
            <a:r>
              <a:rPr lang="en-US"/>
              <a:t>THE ALGORITHM</a:t>
            </a:r>
            <a:endParaRPr/>
          </a:p>
        </p:txBody>
      </p:sp>
      <p:pic>
        <p:nvPicPr>
          <p:cNvPr id="175" name="Google Shape;175;p21"/>
          <p:cNvPicPr preferRelativeResize="0"/>
          <p:nvPr>
            <p:ph idx="1" type="body"/>
          </p:nvPr>
        </p:nvPicPr>
        <p:blipFill rotWithShape="1">
          <a:blip r:embed="rId3">
            <a:alphaModFix/>
          </a:blip>
          <a:srcRect b="0" l="0" r="0" t="0"/>
          <a:stretch/>
        </p:blipFill>
        <p:spPr>
          <a:xfrm>
            <a:off x="-1" y="1827491"/>
            <a:ext cx="6970449" cy="4379461"/>
          </a:xfrm>
          <a:prstGeom prst="rect">
            <a:avLst/>
          </a:prstGeom>
          <a:noFill/>
          <a:ln>
            <a:noFill/>
          </a:ln>
        </p:spPr>
      </p:pic>
      <p:sp>
        <p:nvSpPr>
          <p:cNvPr id="176" name="Google Shape;176;p21"/>
          <p:cNvSpPr txBox="1"/>
          <p:nvPr/>
        </p:nvSpPr>
        <p:spPr>
          <a:xfrm>
            <a:off x="1915886" y="3467686"/>
            <a:ext cx="4180114"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In this part, we are working to install libraries for the code. First HuskyLens library and then Servo motors. There is a pin connection between motors, ultrasonic sensors, HuskyLens, motor driver, and the controller board Arduino Uno.</a:t>
            </a:r>
            <a:endParaRPr sz="2000">
              <a:solidFill>
                <a:schemeClr val="dk1"/>
              </a:solidFill>
              <a:latin typeface="Twentieth Century"/>
              <a:ea typeface="Twentieth Century"/>
              <a:cs typeface="Twentieth Century"/>
              <a:sym typeface="Twentieth Century"/>
            </a:endParaRPr>
          </a:p>
        </p:txBody>
      </p:sp>
      <p:pic>
        <p:nvPicPr>
          <p:cNvPr id="177" name="Google Shape;177;p21"/>
          <p:cNvPicPr preferRelativeResize="0"/>
          <p:nvPr/>
        </p:nvPicPr>
        <p:blipFill rotWithShape="1">
          <a:blip r:embed="rId4">
            <a:alphaModFix/>
          </a:blip>
          <a:srcRect b="0" l="0" r="0" t="0"/>
          <a:stretch/>
        </p:blipFill>
        <p:spPr>
          <a:xfrm>
            <a:off x="6281667" y="1890876"/>
            <a:ext cx="5910333" cy="4379461"/>
          </a:xfrm>
          <a:prstGeom prst="rect">
            <a:avLst/>
          </a:prstGeom>
          <a:noFill/>
          <a:ln>
            <a:noFill/>
          </a:ln>
        </p:spPr>
      </p:pic>
      <p:sp>
        <p:nvSpPr>
          <p:cNvPr id="178" name="Google Shape;178;p21"/>
          <p:cNvSpPr txBox="1"/>
          <p:nvPr/>
        </p:nvSpPr>
        <p:spPr>
          <a:xfrm>
            <a:off x="9338108" y="3190687"/>
            <a:ext cx="2586037"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wentieth Century"/>
                <a:ea typeface="Twentieth Century"/>
                <a:cs typeface="Twentieth Century"/>
                <a:sym typeface="Twentieth Century"/>
              </a:rPr>
              <a:t>In this part, we are using artificial intelligence to train the model using the HuskyLens camera, to train the camera to learn and differentiate the colors.</a:t>
            </a:r>
            <a:endParaRPr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22"/>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84" name="Google Shape;184;p22"/>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2"/>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2"/>
          <p:cNvSpPr/>
          <p:nvPr/>
        </p:nvSpPr>
        <p:spPr>
          <a:xfrm>
            <a:off x="442377" y="601200"/>
            <a:ext cx="3707477" cy="562497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2"/>
          <p:cNvSpPr txBox="1"/>
          <p:nvPr>
            <p:ph type="title"/>
          </p:nvPr>
        </p:nvSpPr>
        <p:spPr>
          <a:xfrm>
            <a:off x="601255" y="702155"/>
            <a:ext cx="3409783" cy="1300365"/>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FFFFFF"/>
              </a:buClr>
              <a:buSzPts val="2800"/>
              <a:buFont typeface="Twentieth Century"/>
              <a:buNone/>
            </a:pPr>
            <a:r>
              <a:rPr lang="en-US" sz="2800">
                <a:solidFill>
                  <a:srgbClr val="FFFFFF"/>
                </a:solidFill>
              </a:rPr>
              <a:t>VOID FUNCTION</a:t>
            </a:r>
            <a:endParaRPr/>
          </a:p>
        </p:txBody>
      </p:sp>
      <p:sp>
        <p:nvSpPr>
          <p:cNvPr id="189" name="Google Shape;189;p22"/>
          <p:cNvSpPr txBox="1"/>
          <p:nvPr/>
        </p:nvSpPr>
        <p:spPr>
          <a:xfrm>
            <a:off x="601255" y="2177142"/>
            <a:ext cx="3409782" cy="3823607"/>
          </a:xfrm>
          <a:prstGeom prst="rect">
            <a:avLst/>
          </a:prstGeom>
          <a:noFill/>
          <a:ln>
            <a:noFill/>
          </a:ln>
        </p:spPr>
        <p:txBody>
          <a:bodyPr anchorCtr="0" anchor="ctr" bIns="45700" lIns="91425" spcFirstLastPara="1" rIns="91425" wrap="square" tIns="45700">
            <a:normAutofit/>
          </a:bodyPr>
          <a:lstStyle/>
          <a:p>
            <a:pPr indent="-105156" lvl="0" marL="0" marR="0" rtl="0" algn="l">
              <a:spcBef>
                <a:spcPts val="0"/>
              </a:spcBef>
              <a:spcAft>
                <a:spcPts val="0"/>
              </a:spcAft>
              <a:buClr>
                <a:schemeClr val="accent1"/>
              </a:buClr>
              <a:buSzPts val="1656"/>
              <a:buFont typeface="Noto Sans Symbols"/>
              <a:buChar char="◼"/>
            </a:pPr>
            <a:r>
              <a:rPr lang="en-US" sz="1800">
                <a:solidFill>
                  <a:srgbClr val="FFFFFF"/>
                </a:solidFill>
                <a:latin typeface="Twentieth Century"/>
                <a:ea typeface="Twentieth Century"/>
                <a:cs typeface="Twentieth Century"/>
                <a:sym typeface="Twentieth Century"/>
              </a:rPr>
              <a:t>The obstacle avoidance function is what we use to prevent the robot from making accidents.</a:t>
            </a:r>
            <a:endParaRPr/>
          </a:p>
        </p:txBody>
      </p:sp>
      <p:pic>
        <p:nvPicPr>
          <p:cNvPr descr="A screen shot of a computer program&#10;&#10;Description automatically generated" id="190" name="Google Shape;190;p22"/>
          <p:cNvPicPr preferRelativeResize="0"/>
          <p:nvPr>
            <p:ph idx="1" type="body"/>
          </p:nvPr>
        </p:nvPicPr>
        <p:blipFill rotWithShape="1">
          <a:blip r:embed="rId3">
            <a:alphaModFix/>
          </a:blip>
          <a:srcRect b="0" l="0" r="0" t="0"/>
          <a:stretch/>
        </p:blipFill>
        <p:spPr>
          <a:xfrm>
            <a:off x="5545199" y="936141"/>
            <a:ext cx="4925567" cy="496830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3200"/>
              <a:buFont typeface="Twentieth Century"/>
              <a:buNone/>
            </a:pPr>
            <a:r>
              <a:rPr lang="en-US"/>
              <a:t>LAB FUNCTION</a:t>
            </a:r>
            <a:endParaRPr/>
          </a:p>
        </p:txBody>
      </p:sp>
      <p:pic>
        <p:nvPicPr>
          <p:cNvPr id="196" name="Google Shape;196;p23"/>
          <p:cNvPicPr preferRelativeResize="0"/>
          <p:nvPr>
            <p:ph idx="1" type="body"/>
          </p:nvPr>
        </p:nvPicPr>
        <p:blipFill rotWithShape="1">
          <a:blip r:embed="rId3">
            <a:alphaModFix/>
          </a:blip>
          <a:srcRect b="0" l="0" r="0" t="0"/>
          <a:stretch/>
        </p:blipFill>
        <p:spPr>
          <a:xfrm>
            <a:off x="517043" y="2304666"/>
            <a:ext cx="11570437" cy="4023377"/>
          </a:xfrm>
          <a:prstGeom prst="rect">
            <a:avLst/>
          </a:prstGeom>
          <a:noFill/>
          <a:ln>
            <a:noFill/>
          </a:ln>
        </p:spPr>
      </p:pic>
      <p:sp>
        <p:nvSpPr>
          <p:cNvPr id="197" name="Google Shape;197;p23"/>
          <p:cNvSpPr txBox="1"/>
          <p:nvPr/>
        </p:nvSpPr>
        <p:spPr>
          <a:xfrm>
            <a:off x="4265995" y="1100558"/>
            <a:ext cx="35687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In the first lap, the Robot takes three laps around the track for each round. It follows the right wall, and for each round it counts four blue lines to complete a lap. So, in total, the robot counts twelve blue lines for three laps in the first round.</a:t>
            </a:r>
            <a:endParaRPr sz="1800">
              <a:solidFill>
                <a:schemeClr val="dk1"/>
              </a:solidFill>
              <a:latin typeface="Twentieth Century"/>
              <a:ea typeface="Twentieth Century"/>
              <a:cs typeface="Twentieth Century"/>
              <a:sym typeface="Twentieth Century"/>
            </a:endParaRPr>
          </a:p>
        </p:txBody>
      </p:sp>
      <p:sp>
        <p:nvSpPr>
          <p:cNvPr id="198" name="Google Shape;198;p23"/>
          <p:cNvSpPr txBox="1"/>
          <p:nvPr/>
        </p:nvSpPr>
        <p:spPr>
          <a:xfrm>
            <a:off x="7961312" y="1115946"/>
            <a:ext cx="3359715"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wentieth Century"/>
                <a:ea typeface="Twentieth Century"/>
                <a:cs typeface="Twentieth Century"/>
                <a:sym typeface="Twentieth Century"/>
              </a:rPr>
              <a:t>In the second round, the concept will be similar the first round. We will add red and green blocks to the track. The robot will start on the right side of the track. While completing three laps, the robot will use the HuskyLens camera sensor to detect and identify the red and green blocks using color recognition depending on AI. The red blocks indicate the robot to go right, and the green blocks indicate the robot to go left.</a:t>
            </a:r>
            <a:endParaRPr sz="1800">
              <a:solidFill>
                <a:schemeClr val="dk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AnalogousFromLightSeed_2SEEDS">
      <a:dk1>
        <a:srgbClr val="000000"/>
      </a:dk1>
      <a:lt1>
        <a:srgbClr val="FFFFFF"/>
      </a:lt1>
      <a:dk2>
        <a:srgbClr val="243341"/>
      </a:dk2>
      <a:lt2>
        <a:srgbClr val="E8E4E2"/>
      </a:lt2>
      <a:accent1>
        <a:srgbClr val="24ADE3"/>
      </a:accent1>
      <a:accent2>
        <a:srgbClr val="39B4A3"/>
      </a:accent2>
      <a:accent3>
        <a:srgbClr val="6F95ED"/>
      </a:accent3>
      <a:accent4>
        <a:srgbClr val="5B4FEA"/>
      </a:accent4>
      <a:accent5>
        <a:srgbClr val="AD6FED"/>
      </a:accent5>
      <a:accent6>
        <a:srgbClr val="DC4FEA"/>
      </a:accent6>
      <a:hlink>
        <a:srgbClr val="AA756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AnalogousFromLightSeed_2SEEDS">
      <a:dk1>
        <a:srgbClr val="000000"/>
      </a:dk1>
      <a:lt1>
        <a:srgbClr val="FFFFFF"/>
      </a:lt1>
      <a:dk2>
        <a:srgbClr val="243341"/>
      </a:dk2>
      <a:lt2>
        <a:srgbClr val="E8E4E2"/>
      </a:lt2>
      <a:accent1>
        <a:srgbClr val="24ADE3"/>
      </a:accent1>
      <a:accent2>
        <a:srgbClr val="39B4A3"/>
      </a:accent2>
      <a:accent3>
        <a:srgbClr val="6F95ED"/>
      </a:accent3>
      <a:accent4>
        <a:srgbClr val="5B4FEA"/>
      </a:accent4>
      <a:accent5>
        <a:srgbClr val="AD6FED"/>
      </a:accent5>
      <a:accent6>
        <a:srgbClr val="DC4FEA"/>
      </a:accent6>
      <a:hlink>
        <a:srgbClr val="AA756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