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58" r:id="rId7"/>
    <p:sldId id="265" r:id="rId8"/>
    <p:sldId id="264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304A-5326-4FD4-9CB7-7CD8D9EF23F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B3BF1-BAB6-4AE1-82CE-FFF508515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B3BF1-BAB6-4AE1-82CE-FFF508515C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A6F8-6403-4C06-ABB6-37448C7E867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0282-D598-451E-93CB-F52D6633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Pour la </a:t>
            </a:r>
            <a:r>
              <a:rPr lang="en-US" dirty="0" err="1" smtClean="0"/>
              <a:t>partie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6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Universite</a:t>
            </a:r>
            <a:r>
              <a:rPr lang="en-US" dirty="0" smtClean="0"/>
              <a:t> INUKA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Nocarte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Nom</a:t>
            </a:r>
          </a:p>
          <a:p>
            <a:pPr marL="0" indent="0">
              <a:buNone/>
            </a:pPr>
            <a:r>
              <a:rPr lang="en-US" dirty="0" err="1" smtClean="0"/>
              <a:t>Prenom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Adresse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Telephone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1143000"/>
            <a:ext cx="38100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d’access</a:t>
            </a:r>
            <a:r>
              <a:rPr lang="en-US" dirty="0" smtClean="0"/>
              <a:t> </a:t>
            </a:r>
            <a:r>
              <a:rPr lang="en-US" dirty="0" err="1" smtClean="0"/>
              <a:t>ETudiant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1676400"/>
            <a:ext cx="3810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23453453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2209800"/>
            <a:ext cx="3810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2743200"/>
            <a:ext cx="3810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VILSENAT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3352800"/>
            <a:ext cx="3810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Loveson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3886200"/>
            <a:ext cx="3810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Delmas</a:t>
            </a:r>
            <a:r>
              <a:rPr lang="en-US" dirty="0" smtClean="0"/>
              <a:t> 33 </a:t>
            </a:r>
            <a:r>
              <a:rPr lang="en-US" dirty="0" err="1" smtClean="0"/>
              <a:t>haiti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3810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(+509)49009083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19400" y="5105400"/>
            <a:ext cx="56388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Bienvenue</a:t>
            </a:r>
            <a:r>
              <a:rPr lang="en-US" dirty="0" smtClean="0"/>
              <a:t> </a:t>
            </a:r>
            <a:r>
              <a:rPr lang="en-US" dirty="0" err="1" smtClean="0"/>
              <a:t>Loveson</a:t>
            </a:r>
            <a:r>
              <a:rPr lang="en-US" dirty="0" smtClean="0"/>
              <a:t> VILSENAT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des interfaces 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Voici</a:t>
            </a:r>
            <a:r>
              <a:rPr lang="en-US" dirty="0" smtClean="0"/>
              <a:t> la page pour </a:t>
            </a:r>
            <a:r>
              <a:rPr lang="en-US" dirty="0" err="1" smtClean="0"/>
              <a:t>l’authentification</a:t>
            </a:r>
            <a:r>
              <a:rPr lang="en-US" dirty="0" smtClean="0"/>
              <a:t> des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6" y="2667000"/>
            <a:ext cx="524900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infos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etudiants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5273"/>
            <a:ext cx="8229600" cy="4215817"/>
          </a:xfrm>
        </p:spPr>
      </p:pic>
    </p:spTree>
    <p:extLst>
      <p:ext uri="{BB962C8B-B14F-4D97-AF65-F5344CB8AC3E}">
        <p14:creationId xmlns:p14="http://schemas.microsoft.com/office/powerpoint/2010/main" val="172729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etudiant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3" y="1600200"/>
            <a:ext cx="5830114" cy="3781953"/>
          </a:xfrm>
        </p:spPr>
      </p:pic>
    </p:spTree>
    <p:extLst>
      <p:ext uri="{BB962C8B-B14F-4D97-AF65-F5344CB8AC3E}">
        <p14:creationId xmlns:p14="http://schemas.microsoft.com/office/powerpoint/2010/main" val="260756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rechercher</a:t>
            </a:r>
            <a:r>
              <a:rPr lang="en-US" dirty="0" smtClean="0"/>
              <a:t> </a:t>
            </a:r>
            <a:r>
              <a:rPr lang="en-US" dirty="0" err="1" smtClean="0"/>
              <a:t>etudiant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2895599"/>
          </a:xfrm>
        </p:spPr>
      </p:pic>
    </p:spTree>
    <p:extLst>
      <p:ext uri="{BB962C8B-B14F-4D97-AF65-F5344CB8AC3E}">
        <p14:creationId xmlns:p14="http://schemas.microsoft.com/office/powerpoint/2010/main" val="147440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modifier </a:t>
            </a:r>
            <a:r>
              <a:rPr lang="en-US" dirty="0" err="1" smtClean="0"/>
              <a:t>etudiants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80" y="2062705"/>
            <a:ext cx="5477639" cy="3600953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628775"/>
            <a:ext cx="54768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9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77200" cy="60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Liaison </a:t>
            </a:r>
            <a:r>
              <a:rPr lang="en-US" sz="2400" dirty="0" err="1" smtClean="0"/>
              <a:t>ardouino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657602"/>
              </p:ext>
            </p:extLst>
          </p:nvPr>
        </p:nvGraphicFramePr>
        <p:xfrm>
          <a:off x="457200" y="668023"/>
          <a:ext cx="7391400" cy="5984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47985">
                <a:tc>
                  <a:txBody>
                    <a:bodyPr/>
                    <a:lstStyle/>
                    <a:p>
                      <a:r>
                        <a:rPr lang="en-US" dirty="0" smtClean="0"/>
                        <a:t>Materiel RFID,LED,BUZZER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r>
                        <a:rPr lang="en-US" baseline="0" dirty="0" smtClean="0"/>
                        <a:t> de connection </a:t>
                      </a:r>
                      <a:endParaRPr lang="en-US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SDA (Serial</a:t>
                      </a:r>
                      <a:r>
                        <a:rPr lang="en-US" sz="1400" baseline="0" dirty="0" smtClean="0"/>
                        <a:t> Data)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SCK (Serial</a:t>
                      </a:r>
                      <a:r>
                        <a:rPr lang="en-US" sz="1400" baseline="0" dirty="0" smtClean="0"/>
                        <a:t> clock)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</a:tr>
              <a:tr h="570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MOSI (Master</a:t>
                      </a:r>
                      <a:r>
                        <a:rPr lang="en-US" sz="1400" baseline="0" dirty="0" smtClean="0"/>
                        <a:t> out slave in  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MISO(Master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i="1" baseline="0" dirty="0" smtClean="0"/>
                        <a:t>in </a:t>
                      </a:r>
                      <a:r>
                        <a:rPr lang="en-US" sz="1400" baseline="0" dirty="0" smtClean="0"/>
                        <a:t>slave out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RST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GND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3.3</a:t>
                      </a:r>
                      <a:r>
                        <a:rPr lang="en-US" sz="1400" baseline="0" dirty="0" smtClean="0"/>
                        <a:t> V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3.3 V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buzzer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Servo </a:t>
                      </a:r>
                      <a:r>
                        <a:rPr lang="en-US" sz="1400" dirty="0" err="1" smtClean="0"/>
                        <a:t>moteur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-6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Led </a:t>
                      </a:r>
                      <a:r>
                        <a:rPr lang="en-US" sz="1400" dirty="0" err="1" smtClean="0"/>
                        <a:t>vert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 3 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Led rouge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 4 </a:t>
                      </a:r>
                      <a:endParaRPr lang="en-US" sz="1400" dirty="0"/>
                    </a:p>
                  </a:txBody>
                  <a:tcPr/>
                </a:tc>
              </a:tr>
              <a:tr h="8143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Resistance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Utilisation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deux</a:t>
                      </a:r>
                      <a:r>
                        <a:rPr lang="en-US" sz="1400" dirty="0" smtClean="0"/>
                        <a:t> resistances</a:t>
                      </a:r>
                      <a:r>
                        <a:rPr lang="en-US" sz="1400" baseline="0" dirty="0" smtClean="0"/>
                        <a:t> pour </a:t>
                      </a:r>
                      <a:r>
                        <a:rPr lang="en-US" sz="1400" baseline="0" dirty="0" err="1" smtClean="0"/>
                        <a:t>chacun</a:t>
                      </a:r>
                      <a:r>
                        <a:rPr lang="en-US" sz="1400" baseline="0" dirty="0" smtClean="0"/>
                        <a:t> des </a:t>
                      </a:r>
                      <a:r>
                        <a:rPr lang="en-US" sz="1400" baseline="0" dirty="0" err="1" smtClean="0"/>
                        <a:t>temoins</a:t>
                      </a:r>
                      <a:r>
                        <a:rPr lang="en-US" sz="1400" dirty="0" smtClean="0"/>
                        <a:t>(Led</a:t>
                      </a:r>
                      <a:r>
                        <a:rPr lang="en-US" sz="1400" baseline="0" dirty="0" smtClean="0"/>
                        <a:t> 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257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Utilisation</a:t>
                      </a:r>
                      <a:r>
                        <a:rPr lang="en-US" sz="1400" baseline="0" dirty="0" smtClean="0"/>
                        <a:t>  de </a:t>
                      </a:r>
                      <a:r>
                        <a:rPr lang="en-US" sz="1400" baseline="0" dirty="0" err="1" smtClean="0"/>
                        <a:t>deux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cartes</a:t>
                      </a:r>
                      <a:r>
                        <a:rPr lang="en-US" sz="1400" baseline="0" dirty="0" smtClean="0"/>
                        <a:t> RFID 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Carte blanche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82.41.81.57</a:t>
                      </a:r>
                      <a:endParaRPr lang="en-US" sz="1400" dirty="0"/>
                    </a:p>
                  </a:txBody>
                  <a:tcPr/>
                </a:tc>
              </a:tr>
              <a:tr h="3257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Carte bleu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19.65.219.11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3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Les </a:t>
            </a:r>
            <a:r>
              <a:rPr lang="en-US" dirty="0" err="1" smtClean="0"/>
              <a:t>outils</a:t>
            </a:r>
            <a:r>
              <a:rPr lang="en-US" dirty="0" smtClean="0"/>
              <a:t> pour </a:t>
            </a:r>
            <a:r>
              <a:rPr lang="en-US" dirty="0" err="1" smtClean="0"/>
              <a:t>arduino</a:t>
            </a:r>
            <a:r>
              <a:rPr lang="en-US" dirty="0" smtClean="0"/>
              <a:t> pour le </a:t>
            </a:r>
            <a:r>
              <a:rPr lang="en-US" dirty="0" err="1" smtClean="0"/>
              <a:t>programmme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platine</a:t>
            </a:r>
            <a:r>
              <a:rPr lang="en-US" dirty="0" smtClean="0"/>
              <a:t> </a:t>
            </a:r>
            <a:r>
              <a:rPr lang="en-US" dirty="0" err="1" smtClean="0"/>
              <a:t>d’Experimentation</a:t>
            </a:r>
            <a:r>
              <a:rPr lang="en-US" dirty="0" smtClean="0"/>
              <a:t> pour connecter les </a:t>
            </a:r>
            <a:r>
              <a:rPr lang="en-US" dirty="0" err="1" smtClean="0"/>
              <a:t>differents</a:t>
            </a:r>
            <a:r>
              <a:rPr lang="en-US" dirty="0" smtClean="0"/>
              <a:t>  </a:t>
            </a:r>
            <a:r>
              <a:rPr lang="en-US" dirty="0" err="1" smtClean="0"/>
              <a:t>materiels</a:t>
            </a:r>
            <a:r>
              <a:rPr lang="en-US" dirty="0" smtClean="0"/>
              <a:t> </a:t>
            </a:r>
            <a:r>
              <a:rPr lang="en-US" dirty="0" err="1" smtClean="0"/>
              <a:t>necesaires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Connecter </a:t>
            </a:r>
            <a:r>
              <a:rPr lang="en-US" dirty="0" err="1" smtClean="0"/>
              <a:t>deux</a:t>
            </a:r>
            <a:r>
              <a:rPr lang="en-US" dirty="0" smtClean="0"/>
              <a:t> led </a:t>
            </a:r>
            <a:r>
              <a:rPr lang="en-US" dirty="0" err="1" smtClean="0"/>
              <a:t>vert</a:t>
            </a:r>
            <a:r>
              <a:rPr lang="en-US" dirty="0" smtClean="0"/>
              <a:t>, rouge</a:t>
            </a:r>
          </a:p>
          <a:p>
            <a:r>
              <a:rPr lang="en-US" dirty="0" smtClean="0"/>
              <a:t>Connecter </a:t>
            </a:r>
            <a:r>
              <a:rPr lang="en-US" dirty="0" err="1" smtClean="0"/>
              <a:t>une</a:t>
            </a:r>
            <a:r>
              <a:rPr lang="en-US" dirty="0" smtClean="0"/>
              <a:t> carte RIFD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l’arduino</a:t>
            </a:r>
            <a:r>
              <a:rPr lang="en-US" dirty="0" smtClean="0"/>
              <a:t> pour </a:t>
            </a:r>
            <a:r>
              <a:rPr lang="en-US" dirty="0" err="1" smtClean="0"/>
              <a:t>avoir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pin </a:t>
            </a:r>
          </a:p>
          <a:p>
            <a:r>
              <a:rPr lang="en-US" dirty="0" smtClean="0"/>
              <a:t>Connecter un clavier </a:t>
            </a:r>
            <a:r>
              <a:rPr lang="en-US" dirty="0" err="1" smtClean="0"/>
              <a:t>numerique</a:t>
            </a:r>
            <a:r>
              <a:rPr lang="en-US" dirty="0" smtClean="0"/>
              <a:t>  pour </a:t>
            </a:r>
            <a:r>
              <a:rPr lang="en-US" dirty="0" err="1" smtClean="0"/>
              <a:t>saisir</a:t>
            </a:r>
            <a:r>
              <a:rPr lang="en-US" dirty="0" smtClean="0"/>
              <a:t> le code de </a:t>
            </a:r>
            <a:r>
              <a:rPr lang="en-US" dirty="0" err="1" smtClean="0"/>
              <a:t>l’etudiant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82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Page 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Les service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fournira</a:t>
            </a:r>
            <a:r>
              <a:rPr lang="en-US" dirty="0" smtClean="0"/>
              <a:t> le site web </a:t>
            </a:r>
          </a:p>
          <a:p>
            <a:pPr marL="0" indent="0">
              <a:buNone/>
            </a:pPr>
            <a:r>
              <a:rPr lang="en-US" dirty="0" smtClean="0"/>
              <a:t>Le site web </a:t>
            </a:r>
            <a:r>
              <a:rPr lang="en-US" dirty="0" err="1" smtClean="0"/>
              <a:t>contientra</a:t>
            </a:r>
            <a:r>
              <a:rPr lang="en-US" dirty="0" smtClean="0"/>
              <a:t> un </a:t>
            </a:r>
            <a:r>
              <a:rPr lang="en-US" dirty="0" err="1" smtClean="0"/>
              <a:t>entete</a:t>
            </a:r>
            <a:r>
              <a:rPr lang="en-US" dirty="0" smtClean="0"/>
              <a:t> de page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Universite</a:t>
            </a:r>
            <a:r>
              <a:rPr lang="en-US" dirty="0" smtClean="0"/>
              <a:t> </a:t>
            </a:r>
            <a:r>
              <a:rPr lang="en-US" dirty="0" err="1" smtClean="0"/>
              <a:t>Inuka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Un sous </a:t>
            </a:r>
            <a:r>
              <a:rPr lang="en-US" dirty="0" err="1" smtClean="0"/>
              <a:t>titre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d’acces</a:t>
            </a:r>
            <a:r>
              <a:rPr lang="en-US" dirty="0" smtClean="0"/>
              <a:t> </a:t>
            </a:r>
            <a:r>
              <a:rPr lang="en-US" dirty="0" err="1" smtClean="0"/>
              <a:t>etudiant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Un </a:t>
            </a:r>
            <a:r>
              <a:rPr lang="en-US" dirty="0" err="1" smtClean="0"/>
              <a:t>formulaire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Service  web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14800" y="3276600"/>
            <a:ext cx="19812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web</a:t>
            </a:r>
          </a:p>
          <a:p>
            <a:pPr algn="ctr"/>
            <a:r>
              <a:rPr lang="en-US" dirty="0" smtClean="0"/>
              <a:t>PHP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5867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de </a:t>
            </a:r>
            <a:r>
              <a:rPr lang="en-US" dirty="0" err="1" smtClean="0"/>
              <a:t>donnees</a:t>
            </a:r>
            <a:endParaRPr lang="en-US" dirty="0" smtClean="0"/>
          </a:p>
          <a:p>
            <a:pPr algn="ctr"/>
            <a:r>
              <a:rPr lang="en-US" dirty="0" err="1" smtClean="0"/>
              <a:t>Serveur</a:t>
            </a:r>
            <a:r>
              <a:rPr lang="en-US" dirty="0" smtClean="0"/>
              <a:t> web </a:t>
            </a:r>
            <a:r>
              <a:rPr lang="en-US" dirty="0" err="1" smtClean="0"/>
              <a:t>ou</a:t>
            </a:r>
            <a:r>
              <a:rPr lang="en-US" dirty="0" smtClean="0"/>
              <a:t>  </a:t>
            </a:r>
            <a:r>
              <a:rPr lang="en-US" dirty="0" err="1" smtClean="0"/>
              <a:t>wamp</a:t>
            </a:r>
            <a:r>
              <a:rPr lang="en-US" dirty="0" smtClean="0"/>
              <a:t> </a:t>
            </a:r>
            <a:r>
              <a:rPr lang="en-US" dirty="0" err="1" smtClean="0"/>
              <a:t>serveur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43500" y="4953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29000" y="1537855"/>
            <a:ext cx="3429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Page </a:t>
            </a:r>
            <a:r>
              <a:rPr lang="en-US" dirty="0" err="1" smtClean="0"/>
              <a:t>D’affichage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Langage</a:t>
            </a:r>
            <a:r>
              <a:rPr lang="en-US" dirty="0" smtClean="0"/>
              <a:t> html 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147455"/>
            <a:ext cx="0" cy="1129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lowchart: Predefined Process 11"/>
          <p:cNvSpPr/>
          <p:nvPr/>
        </p:nvSpPr>
        <p:spPr>
          <a:xfrm>
            <a:off x="1219200" y="3962400"/>
            <a:ext cx="2133600" cy="10668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4" idx="1"/>
            <a:endCxn id="12" idx="3"/>
          </p:cNvCxnSpPr>
          <p:nvPr/>
        </p:nvCxnSpPr>
        <p:spPr>
          <a:xfrm flipH="1">
            <a:off x="3352800" y="4114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" y="1828800"/>
            <a:ext cx="1524000" cy="443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Capteur</a:t>
            </a:r>
            <a:r>
              <a:rPr lang="en-US" dirty="0" smtClean="0"/>
              <a:t> RFID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9600" y="2743200"/>
            <a:ext cx="1295400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CLAVIER </a:t>
            </a:r>
            <a:endParaRPr lang="en-US" dirty="0"/>
          </a:p>
        </p:txBody>
      </p:sp>
      <p:sp>
        <p:nvSpPr>
          <p:cNvPr id="17" name="Smiley Face 16"/>
          <p:cNvSpPr/>
          <p:nvPr/>
        </p:nvSpPr>
        <p:spPr>
          <a:xfrm>
            <a:off x="228600" y="4095750"/>
            <a:ext cx="5334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62200" y="25908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Bred-board 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971800" y="2895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1905000" y="2743200"/>
            <a:ext cx="457200" cy="2909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3"/>
          </p:cNvCxnSpPr>
          <p:nvPr/>
        </p:nvCxnSpPr>
        <p:spPr>
          <a:xfrm flipH="1" flipV="1">
            <a:off x="1981200" y="2050473"/>
            <a:ext cx="685800" cy="5403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7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Dictionnaire</a:t>
            </a:r>
            <a:r>
              <a:rPr lang="en-US" dirty="0" smtClean="0"/>
              <a:t> de </a:t>
            </a:r>
            <a:r>
              <a:rPr lang="en-US" dirty="0" err="1" smtClean="0"/>
              <a:t>donnees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Creation </a:t>
            </a:r>
            <a:r>
              <a:rPr lang="en-US" dirty="0" err="1" smtClean="0"/>
              <a:t>d’une</a:t>
            </a:r>
            <a:r>
              <a:rPr lang="en-US" dirty="0" smtClean="0"/>
              <a:t> base de </a:t>
            </a:r>
            <a:r>
              <a:rPr lang="en-US" dirty="0" err="1" smtClean="0"/>
              <a:t>donnees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Controleedutiant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creation </a:t>
            </a:r>
            <a:r>
              <a:rPr lang="en-US" dirty="0" err="1" smtClean="0"/>
              <a:t>d’une</a:t>
            </a:r>
            <a:r>
              <a:rPr lang="en-US" dirty="0" smtClean="0"/>
              <a:t> table </a:t>
            </a:r>
            <a:r>
              <a:rPr lang="en-US" dirty="0" err="1" smtClean="0"/>
              <a:t>etudiant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Pour la base de </a:t>
            </a:r>
            <a:r>
              <a:rPr lang="en-US" dirty="0" err="1" smtClean="0"/>
              <a:t>donnees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Nous </a:t>
            </a:r>
            <a:r>
              <a:rPr lang="en-US" dirty="0" err="1" smtClean="0"/>
              <a:t>allons</a:t>
            </a:r>
            <a:r>
              <a:rPr lang="en-US" dirty="0" smtClean="0"/>
              <a:t> </a:t>
            </a:r>
            <a:r>
              <a:rPr lang="en-US" dirty="0" err="1" smtClean="0"/>
              <a:t>creer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sous le nom de </a:t>
            </a:r>
          </a:p>
          <a:p>
            <a:pPr marL="0" indent="0">
              <a:buNone/>
            </a:pPr>
            <a:r>
              <a:rPr lang="en-US" dirty="0" err="1" smtClean="0"/>
              <a:t>Controletudiant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Une</a:t>
            </a:r>
            <a:r>
              <a:rPr lang="en-US" dirty="0" smtClean="0"/>
              <a:t> table users </a:t>
            </a:r>
          </a:p>
          <a:p>
            <a:pPr marL="0" indent="0">
              <a:buNone/>
            </a:pPr>
            <a:r>
              <a:rPr lang="en-US" dirty="0" err="1" smtClean="0"/>
              <a:t>user_Id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err="1" smtClean="0"/>
              <a:t>User_name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Password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Dictionnaire</a:t>
            </a:r>
            <a:r>
              <a:rPr lang="en-US" dirty="0" smtClean="0"/>
              <a:t> de </a:t>
            </a:r>
            <a:r>
              <a:rPr lang="en-US" dirty="0" err="1" smtClean="0"/>
              <a:t>donnees</a:t>
            </a:r>
            <a:r>
              <a:rPr lang="en-US" dirty="0" smtClean="0"/>
              <a:t> table users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651411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Nom du</a:t>
                      </a:r>
                      <a:r>
                        <a:rPr lang="en-US" baseline="0" dirty="0" smtClean="0"/>
                        <a:t> champ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donnees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numero</a:t>
                      </a:r>
                      <a:r>
                        <a:rPr lang="en-US" baseline="0" dirty="0" smtClean="0"/>
                        <a:t> user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</a:t>
                      </a:r>
                      <a:r>
                        <a:rPr lang="en-US" baseline="0" dirty="0" smtClean="0"/>
                        <a:t> user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passe</a:t>
                      </a:r>
                      <a:r>
                        <a:rPr lang="en-US" baseline="0" dirty="0" smtClean="0"/>
                        <a:t> user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5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etudiant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Une</a:t>
            </a:r>
            <a:r>
              <a:rPr lang="en-US" dirty="0"/>
              <a:t> table </a:t>
            </a:r>
            <a:r>
              <a:rPr lang="en-US" dirty="0" err="1"/>
              <a:t>etudiant</a:t>
            </a:r>
            <a:r>
              <a:rPr lang="en-US" dirty="0"/>
              <a:t> </a:t>
            </a:r>
            <a:r>
              <a:rPr lang="en-US" dirty="0" err="1"/>
              <a:t>contenant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Nocarte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Code </a:t>
            </a:r>
          </a:p>
          <a:p>
            <a:pPr marL="0" indent="0">
              <a:buNone/>
            </a:pPr>
            <a:r>
              <a:rPr lang="en-US" dirty="0"/>
              <a:t>Nom </a:t>
            </a:r>
          </a:p>
          <a:p>
            <a:pPr marL="0" indent="0">
              <a:buNone/>
            </a:pPr>
            <a:r>
              <a:rPr lang="en-US" dirty="0" err="1"/>
              <a:t>Prenom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Adresse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Telephone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7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etudiant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326923"/>
              </p:ext>
            </p:extLst>
          </p:nvPr>
        </p:nvGraphicFramePr>
        <p:xfrm>
          <a:off x="457200" y="1600200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Nom du</a:t>
                      </a:r>
                      <a:r>
                        <a:rPr lang="en-US" baseline="0" dirty="0" smtClean="0"/>
                        <a:t> champ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donnees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Nocarte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numero</a:t>
                      </a:r>
                      <a:r>
                        <a:rPr lang="en-US" baseline="0" dirty="0" smtClean="0"/>
                        <a:t> de la carte de </a:t>
                      </a:r>
                      <a:r>
                        <a:rPr lang="en-US" baseline="0" dirty="0" err="1" smtClean="0"/>
                        <a:t>l’etudiant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de </a:t>
                      </a:r>
                      <a:r>
                        <a:rPr lang="en-US" dirty="0" err="1" smtClean="0"/>
                        <a:t>l’etudiant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 de </a:t>
                      </a:r>
                      <a:r>
                        <a:rPr lang="en-US" dirty="0" err="1" smtClean="0"/>
                        <a:t>l’etudiant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Prenom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Prenom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l’etudiant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Adresse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Adresse</a:t>
                      </a:r>
                      <a:r>
                        <a:rPr lang="en-US" dirty="0" smtClean="0"/>
                        <a:t>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l’etudiant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Phone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l’etudiant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4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352</Words>
  <Application>Microsoft Office PowerPoint</Application>
  <PresentationFormat>On-screen Show (4:3)</PresentationFormat>
  <Paragraphs>137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Pour la partie arduino</vt:lpstr>
      <vt:lpstr>Les outils pour arduino pour le programmme</vt:lpstr>
      <vt:lpstr>Page web </vt:lpstr>
      <vt:lpstr>Service  web </vt:lpstr>
      <vt:lpstr>Dictionnaire de donnees </vt:lpstr>
      <vt:lpstr>Pour la base de donnees </vt:lpstr>
      <vt:lpstr>Dictionnaire de donnees table users</vt:lpstr>
      <vt:lpstr>Table etudiant</vt:lpstr>
      <vt:lpstr>Table etudiant </vt:lpstr>
      <vt:lpstr>Universite INUKA  </vt:lpstr>
      <vt:lpstr>Presentation des interfaces web </vt:lpstr>
      <vt:lpstr>Les infos sur les etudiants </vt:lpstr>
      <vt:lpstr>Interface ajouter etudiant</vt:lpstr>
      <vt:lpstr>Interface rechercher etudiant</vt:lpstr>
      <vt:lpstr>Interface modifier etudiants</vt:lpstr>
      <vt:lpstr>Liaison ardouino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Pour la partie arduino</dc:title>
  <dc:creator>Owner</dc:creator>
  <cp:lastModifiedBy>Owner</cp:lastModifiedBy>
  <cp:revision>27</cp:revision>
  <dcterms:created xsi:type="dcterms:W3CDTF">2022-06-09T22:35:34Z</dcterms:created>
  <dcterms:modified xsi:type="dcterms:W3CDTF">2022-07-13T15:07:22Z</dcterms:modified>
</cp:coreProperties>
</file>