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7833-D56D-4739-8907-793BA0870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E720E3-A4BD-45D2-BDDA-AF9CE2D8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35CD8F-66F2-460D-B183-5E35484E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2310AD-D790-4A16-B44C-DC3CD0AC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8CFBD6-8D60-49EA-A404-19EFDD97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8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9846-0E8A-4B78-AC6F-B20583F2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47A193-2402-4C3F-909F-112B7655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A26123-5EF4-4189-AFF7-685CC11D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BD9870-F5F3-4E63-8803-B02DED4A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49E1C-3D41-4AB1-9131-09053EC7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3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413AEA-E9B5-42ED-954E-457FB338C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FEEA93-6103-46BB-A9F1-BACBC9DCD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89EFB0-1A2A-4494-B59C-6454E6D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5D5B90-9F56-43B0-820F-36BE94DE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C31B0-1603-4B06-94AF-AABEDB5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04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7B61F-9430-4489-AE8F-01318540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F53194-A4B6-4A74-94BC-0B1C7E3B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15044E-B1BB-4EB7-9BE5-4EAAFA88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BAC7FE-8F6F-480E-9D02-E41FF33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EEA3EC-9522-4660-9166-8789736F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7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01244-255B-4DA9-8960-D81B5289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DD33C2-90A0-41DF-A433-47F93DE5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44BEC6-23B2-4A7E-A553-5934B21C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919D31-90D9-464A-9007-50C6FCD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E24106-23C8-4657-966C-48E6D0AC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79ABC-65C9-430F-9549-1A543C80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1EE019-3F7C-4034-818F-1D0422FBA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7D728C-C419-4B4C-906C-E38570B1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C667DE-8B21-4D17-9843-543F8BE0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BB7E63-325C-4CF6-99A9-B6A5AB42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83C677-EC0D-46E5-B58E-918ECF8D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63FF5-5543-420B-9927-404D0043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362AE3-B839-4F8E-9B61-457F9F36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3539C0-F850-482C-B2E4-D4269F4B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52AF984-5AC7-4F49-B9D1-ED0EC5E3F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4FC24BC-823B-4920-B0EF-F6600565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12E7D56-1D41-4BFD-A57F-81D06D9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AB5F6F-1075-4ADD-90D4-91C17D6D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7365121-913E-41BC-94CA-EB7D5B85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1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E4287-7C6C-4AE7-B806-4A6C83E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A281AEE-5BEC-44BE-82AC-E1A5AB4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F8BED18-6A58-422B-8D59-AA6B4ED1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57918C-9B9D-4AA4-B006-837A9239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6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06FC888-B1A5-4078-87E0-43F70E22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E170790-A171-49F0-A952-228778A2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24AB5-1755-4693-9354-0184438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76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69F5F-5982-4DD0-8070-DA16F916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F2D58B-29A3-4B71-8266-EC6B3DF7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FAF027-0A7C-4DA6-9040-0FD9C2F5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15D918-D417-4DDF-8CCA-C7C8EE3B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B11DA8-0B4C-4CAF-9B85-4EA258D3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C93BA9-038A-4B3A-B0CD-7736FC33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7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F8749-0E42-4B8A-85D6-7A209F6F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EB3C74-1BDF-4492-A363-96CFFF5A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95BFFE-A320-4025-9448-45126C669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4C0C971-EBC9-4D63-89C3-2288E519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554B0-D046-4439-A531-30EC3BA0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B5B075-804A-432D-9925-64A7751A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9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0641E7-581E-405F-8D92-9FC20D2C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982860-E5D4-4A28-BEC1-3344D57E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FE3E87-58E6-4B4C-B337-78D6D189F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3A4C-1EC2-40EF-B8CF-0AEE53AE1380}" type="datetimeFigureOut">
              <a:rPr lang="nl-NL" smtClean="0"/>
              <a:t>9-7-2018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FBF5DF-326E-4D75-9823-649013E5F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7BC92C-727E-45EB-9F91-FB1A4080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453A-22D3-4CC3-B989-B0766723BC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7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66472E3-C848-49D3-ABBC-0FB9CB6450EB}"/>
              </a:ext>
            </a:extLst>
          </p:cNvPr>
          <p:cNvSpPr/>
          <p:nvPr/>
        </p:nvSpPr>
        <p:spPr>
          <a:xfrm>
            <a:off x="872836" y="839587"/>
            <a:ext cx="10814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Waarom geautomatiseerd deployen?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Kost minder tijd dan handmatig deployen.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Minder foutgevoelig dan handmatig deployen.</a:t>
            </a:r>
          </a:p>
          <a:p>
            <a:endParaRPr lang="nl-NL" sz="2400" dirty="0"/>
          </a:p>
          <a:p>
            <a:r>
              <a:rPr lang="nl-NL" sz="2400" dirty="0"/>
              <a:t>Mogelijke problemen geautomatiseerd deployen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Moet handmatig hersteld worden als het mis gaat, dit kan extra tijd kosten, de </a:t>
            </a:r>
            <a:r>
              <a:rPr lang="nl-NL" sz="2400" dirty="0" err="1"/>
              <a:t>logging</a:t>
            </a:r>
            <a:r>
              <a:rPr lang="nl-NL" sz="2400" dirty="0"/>
              <a:t> is echter gelijk aan handmatig deployen dus hier geen extra expertise vereist.</a:t>
            </a:r>
          </a:p>
        </p:txBody>
      </p:sp>
    </p:spTree>
    <p:extLst>
      <p:ext uri="{BB962C8B-B14F-4D97-AF65-F5344CB8AC3E}">
        <p14:creationId xmlns:p14="http://schemas.microsoft.com/office/powerpoint/2010/main" val="31087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367FBCA-52AC-4FA3-9AC7-C3A63869FCE6}"/>
              </a:ext>
            </a:extLst>
          </p:cNvPr>
          <p:cNvSpPr/>
          <p:nvPr/>
        </p:nvSpPr>
        <p:spPr>
          <a:xfrm>
            <a:off x="886691" y="853085"/>
            <a:ext cx="10365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Oplossing voor geautomatiseerd deployen: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/>
              <a:t>PowerShell</a:t>
            </a:r>
            <a:r>
              <a:rPr lang="nl-NL" sz="2400" dirty="0"/>
              <a:t> script, maakt gebruik van IBM Deployment Manager </a:t>
            </a:r>
            <a:r>
              <a:rPr lang="nl-NL" sz="2400" dirty="0" err="1"/>
              <a:t>Command</a:t>
            </a:r>
            <a:r>
              <a:rPr lang="nl-NL" sz="2400" dirty="0"/>
              <a:t> Line Interface (CLI)</a:t>
            </a:r>
          </a:p>
          <a:p>
            <a:endParaRPr lang="nl-NL" sz="2400" dirty="0"/>
          </a:p>
          <a:p>
            <a:r>
              <a:rPr lang="nl-NL" sz="2400" dirty="0"/>
              <a:t>Waarom </a:t>
            </a:r>
            <a:r>
              <a:rPr lang="nl-NL" sz="2400" dirty="0" err="1"/>
              <a:t>PowerShell</a:t>
            </a:r>
            <a:r>
              <a:rPr lang="nl-NL" sz="2400" dirty="0"/>
              <a:t> script?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dirty="0"/>
              <a:t>Eenvoudige scripttaal, standaard beschikbaar op Windows systemen</a:t>
            </a:r>
          </a:p>
        </p:txBody>
      </p:sp>
    </p:spTree>
    <p:extLst>
      <p:ext uri="{BB962C8B-B14F-4D97-AF65-F5344CB8AC3E}">
        <p14:creationId xmlns:p14="http://schemas.microsoft.com/office/powerpoint/2010/main" val="37222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B39C3D-E7DA-4CC6-8D7D-96647BF96696}"/>
              </a:ext>
            </a:extLst>
          </p:cNvPr>
          <p:cNvSpPr/>
          <p:nvPr/>
        </p:nvSpPr>
        <p:spPr>
          <a:xfrm>
            <a:off x="731519" y="714894"/>
            <a:ext cx="107982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Script Acties: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Export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Op bronomgeving (source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Handmatig creëren van Export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Build</a:t>
            </a:r>
            <a:endParaRPr lang="nl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Maakt </a:t>
            </a:r>
            <a:r>
              <a:rPr lang="nl-NL" sz="2400" dirty="0" err="1"/>
              <a:t>deployment</a:t>
            </a:r>
            <a:r>
              <a:rPr lang="nl-NL" sz="2400" dirty="0"/>
              <a:t> </a:t>
            </a:r>
            <a:r>
              <a:rPr lang="nl-NL" sz="2400" dirty="0" err="1"/>
              <a:t>operation</a:t>
            </a:r>
            <a:r>
              <a:rPr lang="nl-NL" sz="2400" dirty="0"/>
              <a:t> files voor 4 </a:t>
            </a:r>
            <a:r>
              <a:rPr lang="nl-NL" sz="2400" dirty="0" err="1"/>
              <a:t>deployment</a:t>
            </a:r>
            <a:r>
              <a:rPr lang="nl-NL" sz="2400" dirty="0"/>
              <a:t> stappen: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400" dirty="0"/>
              <a:t>Uitpakken </a:t>
            </a:r>
            <a:r>
              <a:rPr lang="nl-NL" sz="2400" dirty="0" err="1"/>
              <a:t>deployment</a:t>
            </a:r>
            <a:r>
              <a:rPr lang="nl-NL" sz="2400" dirty="0"/>
              <a:t> package (data set)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400" dirty="0"/>
              <a:t>Converteren (van data set) van source naar </a:t>
            </a:r>
            <a:r>
              <a:rPr lang="nl-NL" sz="2400" dirty="0" err="1"/>
              <a:t>destination</a:t>
            </a:r>
            <a:r>
              <a:rPr lang="nl-NL" sz="2400" dirty="0"/>
              <a:t>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400" dirty="0"/>
              <a:t>Analyseren (van geconverteerde data set)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400" dirty="0"/>
              <a:t>Importeren (van geconverteerde data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Optioneel: </a:t>
            </a:r>
            <a:r>
              <a:rPr lang="nl-NL" sz="2400" dirty="0" err="1"/>
              <a:t>Custom</a:t>
            </a:r>
            <a:r>
              <a:rPr lang="nl-NL" sz="2400" dirty="0"/>
              <a:t> Import Option Set toevoegen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Deploy</a:t>
            </a:r>
            <a:endParaRPr lang="nl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Op doelomgeving (</a:t>
            </a:r>
            <a:r>
              <a:rPr lang="nl-NL" sz="2400" dirty="0" err="1"/>
              <a:t>destination</a:t>
            </a:r>
            <a:r>
              <a:rPr lang="nl-NL" sz="2400" dirty="0"/>
              <a:t>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400" dirty="0"/>
              <a:t>Voert de 4 </a:t>
            </a:r>
            <a:r>
              <a:rPr lang="nl-NL" sz="2400" dirty="0" err="1"/>
              <a:t>deployment</a:t>
            </a:r>
            <a:r>
              <a:rPr lang="nl-NL" sz="2400" dirty="0"/>
              <a:t> stappen uit gebruikmakend van de CLI</a:t>
            </a:r>
          </a:p>
        </p:txBody>
      </p:sp>
    </p:spTree>
    <p:extLst>
      <p:ext uri="{BB962C8B-B14F-4D97-AF65-F5344CB8AC3E}">
        <p14:creationId xmlns:p14="http://schemas.microsoft.com/office/powerpoint/2010/main" val="24836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6F226DA9-9581-40E4-A28A-B1C798E5A902}"/>
              </a:ext>
            </a:extLst>
          </p:cNvPr>
          <p:cNvSpPr/>
          <p:nvPr/>
        </p:nvSpPr>
        <p:spPr>
          <a:xfrm>
            <a:off x="299259" y="175225"/>
            <a:ext cx="115713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.\dmtool.ps1 -</a:t>
            </a:r>
            <a:r>
              <a:rPr lang="nl-NL" sz="1600" b="1" dirty="0">
                <a:latin typeface="Lucida Console" panose="020B0609040504020204" pitchFamily="49" charset="0"/>
              </a:rPr>
              <a:t>Export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ExportManifest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"C:\Programs\IBM\FileNet\ContentEngine\tools\deploy\P8DeploymentData\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Environments\Ontwikkel\Assets\ExportManifests\123test.xml“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SourceEnvironment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"Development"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TemplateDir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"C:\dmtool\Templates"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DataSetDir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"C:\Programs\IBM\FileNet\ContentEngine\tools\deploy\P8DeploymentData\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Environments\Development\Assets"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.\dmtool.ps1 -</a:t>
            </a:r>
            <a:r>
              <a:rPr lang="nl-NL" sz="1600" b="1" dirty="0" err="1">
                <a:latin typeface="Lucida Console" panose="020B0609040504020204" pitchFamily="49" charset="0"/>
              </a:rPr>
              <a:t>Build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SourceEnvironment</a:t>
            </a:r>
            <a:r>
              <a:rPr lang="nl-NL" sz="1600" dirty="0">
                <a:latin typeface="Lucida Console" panose="020B0609040504020204" pitchFamily="49" charset="0"/>
              </a:rPr>
              <a:t> "Development"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-Pair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"Development - Test"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TemplateDir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"C:\dmtool\Templates"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DataSetDir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   "C:\Programs\IBM\FileNet\ContentEngine\tools\deploy\P8DeploymentData\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Environments\Development\Assets"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ConvertedDataSetDir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   "C:\Programs\IBM\FileNet\ContentEngine\tools\deploy\P8DeploymentData\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Environments\Test\Assets"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.\dmtool.ps1 -</a:t>
            </a:r>
            <a:r>
              <a:rPr lang="nl-NL" sz="1600" b="1" dirty="0" err="1">
                <a:latin typeface="Lucida Console" panose="020B0609040504020204" pitchFamily="49" charset="0"/>
              </a:rPr>
              <a:t>Deploy</a:t>
            </a:r>
            <a:endParaRPr lang="nl-NL" sz="16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DC210FB-4B2B-4ABA-B54B-70B9FDC12AFB}"/>
              </a:ext>
            </a:extLst>
          </p:cNvPr>
          <p:cNvSpPr/>
          <p:nvPr/>
        </p:nvSpPr>
        <p:spPr>
          <a:xfrm>
            <a:off x="773084" y="1671516"/>
            <a:ext cx="115713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.\o.ps1 -</a:t>
            </a:r>
            <a:r>
              <a:rPr lang="nl-NL" sz="1600" b="1" dirty="0">
                <a:latin typeface="Lucida Console" panose="020B0609040504020204" pitchFamily="49" charset="0"/>
              </a:rPr>
              <a:t>Export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-</a:t>
            </a:r>
            <a:r>
              <a:rPr lang="nl-NL" sz="1600" dirty="0" err="1">
                <a:latin typeface="Lucida Console" panose="020B0609040504020204" pitchFamily="49" charset="0"/>
              </a:rPr>
              <a:t>ExportManifest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"C:\Programs\IBM\FileNet\ContentEngine\tools\deploy\P8DeploymentData\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  Environments\Ontwikkel\Assets\ExportManifests\123test.xml“ 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.\o.ps1 -</a:t>
            </a:r>
            <a:r>
              <a:rPr lang="nl-NL" sz="1600" b="1" dirty="0" err="1">
                <a:latin typeface="Lucida Console" panose="020B0609040504020204" pitchFamily="49" charset="0"/>
              </a:rPr>
              <a:t>Build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>
                <a:latin typeface="Lucida Console" panose="020B0609040504020204" pitchFamily="49" charset="0"/>
              </a:rPr>
              <a:t>.\o.ps1 -</a:t>
            </a:r>
            <a:r>
              <a:rPr lang="nl-NL" sz="1600" b="1" dirty="0" err="1">
                <a:latin typeface="Lucida Console" panose="020B0609040504020204" pitchFamily="49" charset="0"/>
              </a:rPr>
              <a:t>Deploy</a:t>
            </a:r>
            <a:endParaRPr lang="nl-NL" sz="1600" b="1" dirty="0">
              <a:latin typeface="Lucida Console" panose="020B0609040504020204" pitchFamily="49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AF67935-46E8-4A4C-A522-BD41D545F210}"/>
              </a:ext>
            </a:extLst>
          </p:cNvPr>
          <p:cNvSpPr/>
          <p:nvPr/>
        </p:nvSpPr>
        <p:spPr>
          <a:xfrm>
            <a:off x="773084" y="792079"/>
            <a:ext cx="309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/>
              <a:t>Script voor O omgeving</a:t>
            </a:r>
          </a:p>
        </p:txBody>
      </p:sp>
    </p:spTree>
    <p:extLst>
      <p:ext uri="{BB962C8B-B14F-4D97-AF65-F5344CB8AC3E}">
        <p14:creationId xmlns:p14="http://schemas.microsoft.com/office/powerpoint/2010/main" val="25235391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390</Words>
  <Application>Microsoft Office PowerPoint</Application>
  <PresentationFormat>Breedbeeld</PresentationFormat>
  <Paragraphs>60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Klinkhamer R.J.</dc:creator>
  <cp:lastModifiedBy>Klinkhamer R.J.</cp:lastModifiedBy>
  <cp:revision>7</cp:revision>
  <dcterms:created xsi:type="dcterms:W3CDTF">2018-07-09T08:46:42Z</dcterms:created>
  <dcterms:modified xsi:type="dcterms:W3CDTF">2018-07-09T09:17:03Z</dcterms:modified>
</cp:coreProperties>
</file>