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E6E5-01CE-4752-B605-EB5356F4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9E4B-8EC9-4C81-8279-4A9C7AB18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80C1-9825-47FD-B476-8989214A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BE86-F2BD-4E52-94FC-42D3EB61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7E91-6F17-4B3B-B754-A82592DA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EA67-16C3-4525-8759-AE9A207A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3513F-2E3C-42FC-93D3-7F1403A4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3E19-D2D8-4B68-8C4D-6A0EA509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1269-E1AE-4C21-BD30-5D161462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0FFD-A76D-45CF-85FD-43248F66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22FD-384C-4386-8DC6-42EEB9BCE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1789B-76D1-4553-8B8E-E682E5BD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3F91-7BB5-46DA-A210-12D39165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F037-0186-4EB5-A71A-3F015A4D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2D12-917E-4F99-A828-178C1622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E1E-AF10-4545-B9C8-3E52B24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CE18-B8C4-44E7-99DA-C8167B36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F99E-AB08-4025-9224-3FB9ACEA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82D6-6B98-4BB5-9947-5B416BEB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934C-7538-4954-A39E-86A78F88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85FF-BC4A-408B-AE0C-CA0A8EBB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3A27F-EE0D-443A-9E7C-D0084E54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4223-B48E-4983-96CC-918B5477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0767-CB02-46B5-8E64-660195E8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2AFA-8060-4C35-91A4-CFCA534E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0CD4-C665-4C99-AFC9-8354DE13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7E9E-253A-4D1E-A7F5-9BBF7C037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7FC44-A99A-4153-A9D0-59C01B798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9FD98-A131-42FF-BD9C-CE9592B4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F801-5627-4198-8282-D14B30D2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5F7D-4FAD-4B0B-A2D7-E7EF8430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75D1-A8C0-45E5-8B53-210C6863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4FA1D-6741-481E-9332-B3B3DCC5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E42A7-14D6-46C7-93F2-EFFD4CE8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90AA2-AA04-4F4F-89C8-4DF3628B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305E1-D724-4AB4-B9ED-B1E935A63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371D1-6DC8-425E-84EB-090D9316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5EB05-0D27-4B86-BD56-FDA87B7B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CA338-6BDE-4A02-88CC-BBD5B209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863E-E87F-4CCE-B5CE-CC904D9D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EFD6F-A1C3-4F76-9AA7-BEBA5BFC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1796-0508-48A7-9B2D-78543234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13D22-1D8A-4CB3-8987-530F5DD3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15D23-7B48-44DE-BC0B-3941559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FC2F5-0CF0-4628-872A-7618428C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9E1E-BE3F-4B92-ADAC-0F6F86E7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B668-E3F0-47EB-B94F-9BFC1035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81F4-807F-4997-BC89-D32EBC09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ADD6-70FD-47CA-A16A-E56AA0099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3C41-F2C1-4205-BCE9-7573B8E1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7178-0031-41EF-8C1B-137864D3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876C-11CF-484A-9C26-DFEE5743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8139-D3E2-454D-847F-93B51F42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577AC-352B-4042-BC65-17A6A5EDF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7FF2D-65A1-436C-968E-25921C87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8DFF1-5C06-4EE1-845E-80871E51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9D293-A8A9-4F22-A591-986CFC63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7139E-EC66-4863-8FAB-71C4C264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B2DA-6297-42D5-9826-A06852C0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399-63F3-41BC-9965-82708ECB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F803-5C64-447B-B67C-A92248F79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1A25-2528-4A0E-B374-B9EBA1678D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ACD0-2350-4618-9915-452F48FD9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9CF0-F887-4D16-B6F5-599C83BB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69FF-D7EB-4708-BD77-80AA7E0A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george3389#!/vizhome/GeorgeAssignment/Story1?publish=y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 insurance">
            <a:extLst>
              <a:ext uri="{FF2B5EF4-FFF2-40B4-BE49-F238E27FC236}">
                <a16:creationId xmlns:a16="http://schemas.microsoft.com/office/drawing/2014/main" id="{8C025E34-B1C6-4F3E-B5F1-FEF17B672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1" r="-1" b="7795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3192C-2217-4210-8BF2-1C01B7E2A5C2}"/>
              </a:ext>
            </a:extLst>
          </p:cNvPr>
          <p:cNvSpPr txBox="1"/>
          <p:nvPr/>
        </p:nvSpPr>
        <p:spPr>
          <a:xfrm>
            <a:off x="4315436" y="4339505"/>
            <a:ext cx="356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Car Insurance Project</a:t>
            </a:r>
          </a:p>
        </p:txBody>
      </p:sp>
    </p:spTree>
    <p:extLst>
      <p:ext uri="{BB962C8B-B14F-4D97-AF65-F5344CB8AC3E}">
        <p14:creationId xmlns:p14="http://schemas.microsoft.com/office/powerpoint/2010/main" val="319747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12C0E-725C-440B-B87E-B8996390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247292" cy="686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524F0-83E6-4802-90BF-65273CFBCF97}"/>
              </a:ext>
            </a:extLst>
          </p:cNvPr>
          <p:cNvSpPr txBox="1"/>
          <p:nvPr/>
        </p:nvSpPr>
        <p:spPr>
          <a:xfrm flipH="1">
            <a:off x="4894165" y="490460"/>
            <a:ext cx="281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ED1B-43B0-422F-9BD6-10CD3F146C81}"/>
              </a:ext>
            </a:extLst>
          </p:cNvPr>
          <p:cNvSpPr txBox="1"/>
          <p:nvPr/>
        </p:nvSpPr>
        <p:spPr>
          <a:xfrm>
            <a:off x="3732028" y="3429000"/>
            <a:ext cx="7666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is an analysis of car insurance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has been provided for 10 248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analysis was done using demographic and vehicle specific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analysis comparing the average historical single claim value to the current claims that have not yet been paid 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URL for the report </a:t>
            </a:r>
            <a:r>
              <a:rPr lang="en-US"/>
              <a:t>is </a:t>
            </a:r>
            <a:r>
              <a:rPr lang="en-US">
                <a:hlinkClick r:id="rId3"/>
              </a:rPr>
              <a:t>https://public.tableau.com/profile/george3389#!/vizhome/GeorgeAssignment/Story1?publish=yes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707F5-6654-4761-AFF2-38B86E57FE57}"/>
              </a:ext>
            </a:extLst>
          </p:cNvPr>
          <p:cNvSpPr txBox="1"/>
          <p:nvPr/>
        </p:nvSpPr>
        <p:spPr>
          <a:xfrm>
            <a:off x="3732028" y="1468817"/>
            <a:ext cx="766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profitable the business would have to lower the claims or the risk profile of the clients it signs on</a:t>
            </a:r>
          </a:p>
          <a:p>
            <a:r>
              <a:rPr lang="en-US" dirty="0"/>
              <a:t>The company has  clients who are mostly ages 55-73, this means the book of the company has individuals who are quite mature. </a:t>
            </a:r>
          </a:p>
          <a:p>
            <a:r>
              <a:rPr lang="en-US" dirty="0"/>
              <a:t>The Business is separated into commercial and private car use and as such these two views should be treated separately as this could impact results. </a:t>
            </a:r>
          </a:p>
        </p:txBody>
      </p:sp>
    </p:spTree>
    <p:extLst>
      <p:ext uri="{BB962C8B-B14F-4D97-AF65-F5344CB8AC3E}">
        <p14:creationId xmlns:p14="http://schemas.microsoft.com/office/powerpoint/2010/main" val="36994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12C0E-725C-440B-B87E-B8996390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247292" cy="686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524F0-83E6-4802-90BF-65273CFBCF97}"/>
              </a:ext>
            </a:extLst>
          </p:cNvPr>
          <p:cNvSpPr txBox="1"/>
          <p:nvPr/>
        </p:nvSpPr>
        <p:spPr>
          <a:xfrm flipH="1">
            <a:off x="4894165" y="490460"/>
            <a:ext cx="281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9393E-43B8-4AD1-8747-6D51D98765AF}"/>
              </a:ext>
            </a:extLst>
          </p:cNvPr>
          <p:cNvSpPr txBox="1"/>
          <p:nvPr/>
        </p:nvSpPr>
        <p:spPr>
          <a:xfrm>
            <a:off x="3721395" y="1679944"/>
            <a:ext cx="75810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more private claims than Commercial claims in the business and on average a Commercial claim is worth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claim more than males but that’s because we have more female clients than males (almost double)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drive their cars in urban areas or predominantly urban areas.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our clients do not make a claim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Sports cars on average have the highest claim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our clients are aged 55 – 73 years 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popular car is the SUV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people have a higher total claim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no home or income disclosed claim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Individuals with children claim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vehicles we have are new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12C0E-725C-440B-B87E-B8996390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247292" cy="686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524F0-83E6-4802-90BF-65273CFBCF97}"/>
              </a:ext>
            </a:extLst>
          </p:cNvPr>
          <p:cNvSpPr txBox="1"/>
          <p:nvPr/>
        </p:nvSpPr>
        <p:spPr>
          <a:xfrm flipH="1">
            <a:off x="4894165" y="490460"/>
            <a:ext cx="4845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707F5-6654-4761-AFF2-38B86E57FE57}"/>
              </a:ext>
            </a:extLst>
          </p:cNvPr>
          <p:cNvSpPr txBox="1"/>
          <p:nvPr/>
        </p:nvSpPr>
        <p:spPr>
          <a:xfrm>
            <a:off x="3732028" y="1468817"/>
            <a:ext cx="7666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recommendations are :-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business should insure individuals who drive short to moderate distances as the average claim values tend to be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business should also charge higher premiums for more expensive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commercial sector, the business should charge higher premiums to makes as they have less than half the population but account for most of the total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338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Mamvura</dc:creator>
  <cp:lastModifiedBy>George Mamvura</cp:lastModifiedBy>
  <cp:revision>8</cp:revision>
  <dcterms:created xsi:type="dcterms:W3CDTF">2020-08-01T22:01:42Z</dcterms:created>
  <dcterms:modified xsi:type="dcterms:W3CDTF">2020-08-02T23:08:56Z</dcterms:modified>
</cp:coreProperties>
</file>