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  <p:sldMasterId id="2147483669" r:id="rId9"/>
    <p:sldMasterId id="2147483672" r:id="rId10"/>
    <p:sldMasterId id="2147483675" r:id="rId11"/>
    <p:sldMasterId id="2147483678" r:id="rId12"/>
    <p:sldMasterId id="2147483681" r:id="rId13"/>
    <p:sldMasterId id="2147483684" r:id="rId14"/>
    <p:sldMasterId id="2147483687" r:id="rId15"/>
    <p:sldMasterId id="2147483690" r:id="rId16"/>
    <p:sldMasterId id="2147483693" r:id="rId17"/>
    <p:sldMasterId id="2147483696" r:id="rId18"/>
    <p:sldMasterId id="2147483699" r:id="rId19"/>
  </p:sldMasterIdLst>
  <p:notesMasterIdLst>
    <p:notesMasterId r:id="rId38"/>
  </p:notesMasterIdLst>
  <p:sldIdLst>
    <p:sldId id="441" r:id="rId20"/>
    <p:sldId id="466" r:id="rId21"/>
    <p:sldId id="450" r:id="rId22"/>
    <p:sldId id="448" r:id="rId23"/>
    <p:sldId id="449" r:id="rId24"/>
    <p:sldId id="451" r:id="rId25"/>
    <p:sldId id="452" r:id="rId26"/>
    <p:sldId id="453" r:id="rId27"/>
    <p:sldId id="454" r:id="rId28"/>
    <p:sldId id="455" r:id="rId29"/>
    <p:sldId id="456" r:id="rId30"/>
    <p:sldId id="459" r:id="rId31"/>
    <p:sldId id="457" r:id="rId32"/>
    <p:sldId id="460" r:id="rId33"/>
    <p:sldId id="461" r:id="rId34"/>
    <p:sldId id="463" r:id="rId35"/>
    <p:sldId id="464" r:id="rId36"/>
    <p:sldId id="444" r:id="rId37"/>
  </p:sldIdLst>
  <p:sldSz cx="24549735" cy="1401318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0" clrIdx="1"/>
  <p:cmAuthor id="3" name="ACE" initials="A" lastIdx="1" clrIdx="2"/>
  <p:cmAuthor id="4" name="liushuokaikeba@outlook.com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0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726" y="1143000"/>
            <a:ext cx="54065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81580" y="3982085"/>
            <a:ext cx="12506960" cy="58045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endParaRPr lang="zh-TW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二叉树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是指树中节点的度不大于2的有序树，它是一种最简单且最重要的树。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580" y="-39370"/>
            <a:ext cx="12506960" cy="140919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18525" y="3630295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5&gt;12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25455"/>
            <a:ext cx="537845" cy="15709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因为5&gt;12，则5与12交换位置，5从底部向上调整。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5&lt;7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交换位置，继续往上调整。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因为5&gt;12，则5与12交换位置，5从底部向上调整。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5&lt;7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交换位置，继续往上调整。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5&gt;3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。停止调整。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en-US" altLang="zh-CN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en-US" altLang="zh-CN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位置节点开始往下调整，与左右子节点比较，找出最小，如先与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en-US" altLang="zh-CN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位置节点开始往下调整，与左右子节点比较，找出最小，如先与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再与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81580" y="3982085"/>
            <a:ext cx="12506960" cy="956500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代码环节：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81580" y="3982085"/>
            <a:ext cx="12506960" cy="58045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endParaRPr lang="zh-TW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二叉树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是指树中节点的度不大于2的有序树，它是一种最简单且最重要的树。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-52070"/>
            <a:ext cx="13442315" cy="140652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</a:tblGrid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2145" y="5607685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根据父节点下标推算子节点下标：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leftIndex = (</a:t>
            </a: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parentI</a:t>
            </a: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ndex +1 )*2 - 1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rightIndex = leftIndex + 1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839470" y="1327150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最小堆，是一种经过排序的完全二叉树，其中任一非终端节点的数据值均不大于其左子节点和右子节点的值。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</a:tblGrid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</a:tblGrid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2145" y="5607685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根据父节点下标推算子节点下标：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leftIndex = (</a:t>
            </a: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parentI</a:t>
            </a: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ndex +1 )*2 - 1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rightIndex = leftIndex + 1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根据子节点下标推算父节点下标：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parentIndex =  (childIndex - 1) &gt;&gt;&gt;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节点操作：</a:t>
            </a:r>
            <a:endParaRPr lang="zh-CN" alt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获取最小节点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删除元素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5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ags/tag2.xml><?xml version="1.0" encoding="utf-8"?>
<p:tagLst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ags/tag3.xml><?xml version="1.0" encoding="utf-8"?>
<p:tagLst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1260</Words>
  <Application>WPS 演示</Application>
  <PresentationFormat/>
  <Paragraphs>601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18</vt:i4>
      </vt:variant>
      <vt:variant>
        <vt:lpstr>幻灯片标题</vt:lpstr>
      </vt:variant>
      <vt:variant>
        <vt:i4>18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PMingLiU</vt:lpstr>
      <vt:lpstr>宋体-繁</vt:lpstr>
      <vt:lpstr>10_Office Theme</vt:lpstr>
      <vt:lpstr>13_Office Theme</vt:lpstr>
      <vt:lpstr>17_Office Theme</vt:lpstr>
      <vt:lpstr>11_Office Theme</vt:lpstr>
      <vt:lpstr>16_Office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24_Office Theme</vt:lpstr>
      <vt:lpstr>26_Office Theme</vt:lpstr>
      <vt:lpstr>27_Office Theme</vt:lpstr>
      <vt:lpstr>28_Office Theme</vt:lpstr>
      <vt:lpstr>30_Office Theme</vt:lpstr>
      <vt:lpstr>14_Office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3招制胜大厂offer_修改版</dc:title>
  <dc:creator/>
  <cp:lastModifiedBy>gaoshaoyun</cp:lastModifiedBy>
  <cp:revision>51</cp:revision>
  <dcterms:created xsi:type="dcterms:W3CDTF">2022-03-11T08:02:42Z</dcterms:created>
  <dcterms:modified xsi:type="dcterms:W3CDTF">2022-03-11T08:02:42Z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7374AC6C7A7E4340BEA7B000DC3FB3E5</vt:lpwstr>
  </property>
  <property fmtid="{D5CDD505-2E9C-101B-9397-08002B2CF9AE}" pid="3" name="KSOProductBuildVer">
    <vt:lpwstr>2052-3.9.0.6159</vt:lpwstr>
  </property>
</Properties>
</file>