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328F-3CD9-A940-BEF8-EED3EC9C8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CRIMSON GOAT</a:t>
            </a:r>
            <a:br>
              <a:rPr lang="en-US" dirty="0"/>
            </a:br>
            <a:r>
              <a:rPr lang="en-US" dirty="0"/>
              <a:t> EVENT WEBSITE FOR venues and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9DFA0-3377-854D-BB95-4CB2BB3DD87F}"/>
              </a:ext>
            </a:extLst>
          </p:cNvPr>
          <p:cNvSpPr txBox="1"/>
          <p:nvPr/>
        </p:nvSpPr>
        <p:spPr>
          <a:xfrm>
            <a:off x="581191" y="3211496"/>
            <a:ext cx="109935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Douglas </a:t>
            </a:r>
            <a:r>
              <a:rPr lang="en-US" sz="3200" dirty="0" err="1">
                <a:solidFill>
                  <a:schemeClr val="bg1"/>
                </a:solidFill>
              </a:rPr>
              <a:t>Sigmon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Christina Pitch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Aaron </a:t>
            </a:r>
            <a:r>
              <a:rPr lang="en-US" sz="3200" dirty="0" err="1">
                <a:solidFill>
                  <a:schemeClr val="bg1"/>
                </a:solidFill>
              </a:rPr>
              <a:t>Cottrel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Ryan </a:t>
            </a:r>
            <a:r>
              <a:rPr lang="en-US" sz="3200" dirty="0" err="1">
                <a:solidFill>
                  <a:schemeClr val="bg1"/>
                </a:solidFill>
              </a:rPr>
              <a:t>Miskoviak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E2B-D0D1-EE4B-A16D-774C1479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7524-0339-474A-B9B2-5799141E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Vendor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DFB4-E661-CA49-8171-F59AF70B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3"/>
            <a:ext cx="5393100" cy="8344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Create, Update, or Delete Events when logged into a vendor profile.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D13E-7980-7C43-B8DF-20CCB5BE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62323"/>
            <a:ext cx="5087073" cy="553373"/>
          </a:xfrm>
        </p:spPr>
        <p:txBody>
          <a:bodyPr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46E16-4624-254A-84A0-D25DB764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4294" y="2926054"/>
            <a:ext cx="5393100" cy="15173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Add favorite events to your profile.</a:t>
            </a:r>
          </a:p>
          <a:p>
            <a:r>
              <a:rPr lang="en-US" dirty="0">
                <a:solidFill>
                  <a:schemeClr val="tx1"/>
                </a:solidFill>
              </a:rPr>
              <a:t>Events display relevant information for a user to keep track of in case a vendor applies updates.</a:t>
            </a:r>
          </a:p>
          <a:p>
            <a:r>
              <a:rPr lang="en-US" dirty="0">
                <a:solidFill>
                  <a:schemeClr val="tx1"/>
                </a:solidFill>
              </a:rPr>
              <a:t> search events while logged in, or just as a site visitor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2EC3B-49FA-1540-B169-2DC9739554FF}"/>
              </a:ext>
            </a:extLst>
          </p:cNvPr>
          <p:cNvSpPr txBox="1"/>
          <p:nvPr/>
        </p:nvSpPr>
        <p:spPr>
          <a:xfrm>
            <a:off x="887219" y="4317974"/>
            <a:ext cx="5087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accent2"/>
                </a:solidFill>
              </a:rPr>
              <a:t>Administrator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DFDD7-D897-6940-A02B-DB4AE25FACEC}"/>
              </a:ext>
            </a:extLst>
          </p:cNvPr>
          <p:cNvSpPr txBox="1"/>
          <p:nvPr/>
        </p:nvSpPr>
        <p:spPr>
          <a:xfrm>
            <a:off x="581194" y="4968534"/>
            <a:ext cx="5514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Deactivate Users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Delete Venues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Delete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436D1-3942-984B-97B1-ED12CD456512}"/>
              </a:ext>
            </a:extLst>
          </p:cNvPr>
          <p:cNvSpPr txBox="1"/>
          <p:nvPr/>
        </p:nvSpPr>
        <p:spPr>
          <a:xfrm>
            <a:off x="5974294" y="4440994"/>
            <a:ext cx="539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</a:rPr>
              <a:t>Visitor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C6E32-E845-CE4D-8A41-2F3767A17580}"/>
              </a:ext>
            </a:extLst>
          </p:cNvPr>
          <p:cNvSpPr txBox="1"/>
          <p:nvPr/>
        </p:nvSpPr>
        <p:spPr>
          <a:xfrm>
            <a:off x="6096000" y="5243513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Search Events</a:t>
            </a:r>
          </a:p>
        </p:txBody>
      </p:sp>
    </p:spTree>
    <p:extLst>
      <p:ext uri="{BB962C8B-B14F-4D97-AF65-F5344CB8AC3E}">
        <p14:creationId xmlns:p14="http://schemas.microsoft.com/office/powerpoint/2010/main" val="2864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0E36-02E7-4A40-9226-8900EB3A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Main responsibilities (Douglas </a:t>
            </a:r>
            <a:r>
              <a:rPr lang="en-US" sz="3600" dirty="0" err="1"/>
              <a:t>Sigmon</a:t>
            </a:r>
            <a:r>
              <a:rPr lang="en-US" sz="3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763F2-D927-8744-81F1-E27E21AB0EA0}"/>
              </a:ext>
            </a:extLst>
          </p:cNvPr>
          <p:cNvSpPr txBox="1"/>
          <p:nvPr/>
        </p:nvSpPr>
        <p:spPr>
          <a:xfrm>
            <a:off x="575894" y="2000250"/>
            <a:ext cx="11029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Event Entity and mappings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EventDao</a:t>
            </a:r>
            <a:r>
              <a:rPr lang="en-US" sz="2800" dirty="0"/>
              <a:t>/</a:t>
            </a:r>
            <a:r>
              <a:rPr lang="en-US" sz="2800" dirty="0" err="1"/>
              <a:t>EventDAOImpl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Event Controller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Any Event JSP’s(create event, delete event,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58DF-762D-C246-91D7-62475D40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 And key take </a:t>
            </a:r>
            <a:r>
              <a:rPr lang="en-US" dirty="0" err="1"/>
              <a:t>away’s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7A59-3900-6D4C-AD63-0DF5126D9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work makes the dream work</a:t>
            </a:r>
          </a:p>
          <a:p>
            <a:r>
              <a:rPr lang="en-US" dirty="0"/>
              <a:t>When parsing a value make sure to not name them the same name in the JSP/</a:t>
            </a:r>
            <a:r>
              <a:rPr lang="en-US" dirty="0" err="1"/>
              <a:t>controllerMethod</a:t>
            </a:r>
            <a:r>
              <a:rPr lang="en-US" dirty="0"/>
              <a:t> as they are named in the entity you created</a:t>
            </a:r>
          </a:p>
          <a:p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AC4F7F90-45C3-5D46-99B3-4A6DC12BD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28003"/>
            <a:ext cx="5422900" cy="1273202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E4A51E4-82E4-E54C-895F-3646E20C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22" y="3501205"/>
            <a:ext cx="3720456" cy="30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42CF-90A9-2F40-BB30-356BEF09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responsibilities (</a:t>
            </a:r>
            <a:r>
              <a:rPr lang="en-US" dirty="0" err="1"/>
              <a:t>christina</a:t>
            </a:r>
            <a:r>
              <a:rPr lang="en-US" dirty="0"/>
              <a:t> pitch)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739D-4049-864C-960C-D2C6C50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3D77-28FB-EF4E-922E-2B7AB05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responsibilities (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cottrel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0C96-81CA-2C49-8E3F-B98A04C4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864-9502-B040-B8DE-AE617A8E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responsibilities (</a:t>
            </a:r>
            <a:r>
              <a:rPr lang="en-US" dirty="0" err="1"/>
              <a:t>ryan</a:t>
            </a:r>
            <a:r>
              <a:rPr lang="en-US" dirty="0"/>
              <a:t> </a:t>
            </a:r>
            <a:r>
              <a:rPr lang="en-US" dirty="0" err="1"/>
              <a:t>Miskoviak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2071-B2FD-8245-8741-A79BA7F6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55BD-BBB3-6C4E-89E4-601D3F08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Quick run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86829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D096-B434-094A-BF88-D4BD10EC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to do / Functionality to add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229B-06A3-DF46-9D91-D78F6ECA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243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88</TotalTime>
  <Words>182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Wingdings</vt:lpstr>
      <vt:lpstr>Wingdings 2</vt:lpstr>
      <vt:lpstr>Dividend</vt:lpstr>
      <vt:lpstr>CRIMSON GOAT  EVENT WEBSITE FOR venues and users</vt:lpstr>
      <vt:lpstr>USER roles </vt:lpstr>
      <vt:lpstr>Main responsibilities (Douglas Sigmon)</vt:lpstr>
      <vt:lpstr>Lessons Learned And key take away’s</vt:lpstr>
      <vt:lpstr>Main responsibilities (christina pitch)</vt:lpstr>
      <vt:lpstr>Main responsibilities (aaron cottrel)</vt:lpstr>
      <vt:lpstr>Main responsibilities (ryan Miskoviak)</vt:lpstr>
      <vt:lpstr>Quick run of the website</vt:lpstr>
      <vt:lpstr>Things to do / Functionality to add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GOAT  EVENT WEBSITE FOR venues and users</dc:title>
  <dc:creator>Sigmon, Douglas M</dc:creator>
  <cp:lastModifiedBy>Sigmon, Douglas M</cp:lastModifiedBy>
  <cp:revision>8</cp:revision>
  <dcterms:created xsi:type="dcterms:W3CDTF">2020-11-05T22:22:15Z</dcterms:created>
  <dcterms:modified xsi:type="dcterms:W3CDTF">2020-11-05T23:50:29Z</dcterms:modified>
</cp:coreProperties>
</file>