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7110" autoAdjust="0"/>
  </p:normalViewPr>
  <p:slideViewPr>
    <p:cSldViewPr snapToGrid="0">
      <p:cViewPr>
        <p:scale>
          <a:sx n="50" d="100"/>
          <a:sy n="50" d="100"/>
        </p:scale>
        <p:origin x="-773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1420B-E914-4E24-8178-BB10CB767C50}" type="datetimeFigureOut">
              <a:rPr lang="en-US" smtClean="0"/>
              <a:t>9/11/2014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7EB66-4642-44BA-AB68-9ABF3E09C8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8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967E96"/>
              </a:solidFill>
              <a:effectLst/>
              <a:uLnTx/>
              <a:uFillTx/>
              <a:latin typeface="Bookman Old Style" panose="02050604050505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Image 1: Preferred Source Citation: DN-0008610, Chicago Daily News negatives collection, Chicago History Museum.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967E96"/>
              </a:solidFill>
              <a:effectLst/>
              <a:uLnTx/>
              <a:uFillTx/>
              <a:latin typeface="Bookman Old Style" panose="02050604050505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Full Page Advertisement published on July 29th, 1888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Image 2: Source Citation: Eric W. Liguori. “Nell Nelson and The Chicago Times ‘City Slave Girls’ Series: Beginning a National Crusade for Labor Reform in the late 1800s.” </a:t>
            </a: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Journal of Management History,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7E96"/>
                </a:solidFill>
                <a:effectLst/>
                <a:uLnTx/>
                <a:uFillTx/>
                <a:latin typeface="Bookman Old Style" panose="02050604050505020204"/>
              </a:rPr>
              <a:t> 18, no. 1 (2012):62. doi: 10.1108/17511341211188655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967E96"/>
              </a:solidFill>
              <a:effectLst/>
              <a:uLnTx/>
              <a:uFillTx/>
              <a:latin typeface="Bookman Old Style" panose="0205060405050502020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7EB66-4642-44BA-AB68-9ABF3E09C8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Images</a:t>
            </a:r>
            <a:r>
              <a:rPr lang="en-US" baseline="0" dirty="0" smtClean="0"/>
              <a:t> 1-4: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4D74"/>
                </a:solidFill>
                <a:effectLst/>
                <a:uLnTx/>
                <a:uFillTx/>
                <a:latin typeface="Bookman Old Style" panose="02050604050505020204"/>
              </a:rPr>
              <a:t>Source Citation: Nell Nelson. “City Slave Girls.” </a:t>
            </a: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A54D74"/>
                </a:solidFill>
                <a:effectLst/>
                <a:uLnTx/>
                <a:uFillTx/>
                <a:latin typeface="Bookman Old Style" panose="02050604050505020204"/>
              </a:rPr>
              <a:t>Chicago Daily Times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4D74"/>
                </a:solidFill>
                <a:effectLst/>
                <a:uLnTx/>
                <a:uFillTx/>
                <a:latin typeface="Bookman Old Style" panose="02050604050505020204"/>
              </a:rPr>
              <a:t> (Chicago, IL), 1888: July 30, August 5,  August 27, and September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7EB66-4642-44BA-AB68-9ABF3E09C8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6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9/11/2014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“City Slave Girls” of Chicago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06984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Fundamental and Forgotten Exposé of Nell Nelson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369" y="464754"/>
            <a:ext cx="10717961" cy="1249148"/>
          </a:xfrm>
        </p:spPr>
        <p:txBody>
          <a:bodyPr/>
          <a:lstStyle/>
          <a:p>
            <a:r>
              <a:rPr lang="en-US" dirty="0" smtClean="0"/>
              <a:t>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90" y="1695450"/>
            <a:ext cx="10692345" cy="4143984"/>
          </a:xfrm>
          <a:ln w="57150" cap="rnd" cmpd="sng">
            <a:solidFill>
              <a:schemeClr val="accent2"/>
            </a:solidFill>
            <a:prstDash val="lgDashDotDot"/>
            <a:round/>
          </a:ln>
          <a:effectLst>
            <a:glow rad="152400">
              <a:schemeClr val="tx2"/>
            </a:glow>
            <a:softEdge rad="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The purpose of this capstone is to restore Nell Nelson </a:t>
            </a:r>
            <a:r>
              <a:rPr lang="en-US" sz="2400" dirty="0"/>
              <a:t>as an </a:t>
            </a:r>
            <a:r>
              <a:rPr lang="en-US" sz="2400" dirty="0" smtClean="0"/>
              <a:t>	influential </a:t>
            </a:r>
            <a:r>
              <a:rPr lang="en-US" sz="2400" dirty="0"/>
              <a:t>female </a:t>
            </a:r>
            <a:r>
              <a:rPr lang="en-US" sz="2400" dirty="0" smtClean="0"/>
              <a:t>journalist</a:t>
            </a:r>
            <a:r>
              <a:rPr lang="en-US" sz="2400" dirty="0"/>
              <a:t> </a:t>
            </a:r>
            <a:r>
              <a:rPr lang="en-US" sz="2400" dirty="0" smtClean="0"/>
              <a:t>and pioneer of investigative 	reporting in the late nineteenth century.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4151" y="3313202"/>
            <a:ext cx="933855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967E96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The illumination of Nelson’s “City Slave Girls”  series as a fundamental exposé of the cruel and unsanitary working conditions of industrialization highlight Nelson’s ability to overcome the gender restraints she faced as a middle-class woman exposing the most prominent men and successful corporations of Chicago. </a:t>
            </a:r>
          </a:p>
        </p:txBody>
      </p:sp>
    </p:spTree>
    <p:extLst>
      <p:ext uri="{BB962C8B-B14F-4D97-AF65-F5344CB8AC3E}">
        <p14:creationId xmlns:p14="http://schemas.microsoft.com/office/powerpoint/2010/main" val="6837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8052" y="149087"/>
            <a:ext cx="4917219" cy="5367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Nell Nelson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8052" y="556592"/>
            <a:ext cx="5058093" cy="23364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Helen Cusack Carvalho</a:t>
            </a:r>
          </a:p>
          <a:p>
            <a:r>
              <a:rPr lang="en-US" sz="1800" dirty="0" smtClean="0"/>
              <a:t>middle-class woman of the late 1800s</a:t>
            </a:r>
          </a:p>
          <a:p>
            <a:r>
              <a:rPr lang="en-US" sz="1800" dirty="0" smtClean="0"/>
              <a:t>undercover investigative reporter 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mployed by </a:t>
            </a:r>
            <a:r>
              <a:rPr lang="en-US" sz="1800" i="1" dirty="0" smtClean="0"/>
              <a:t>Chicago Daily Times </a:t>
            </a:r>
            <a:r>
              <a:rPr lang="en-US" sz="1800" dirty="0" smtClean="0"/>
              <a:t>and then </a:t>
            </a:r>
            <a:r>
              <a:rPr lang="en-US" sz="1800" smtClean="0"/>
              <a:t>New York’s, </a:t>
            </a:r>
            <a:r>
              <a:rPr lang="en-US" sz="1800" i="1" dirty="0" smtClean="0"/>
              <a:t>The World </a:t>
            </a:r>
          </a:p>
          <a:p>
            <a:r>
              <a:rPr lang="en-US" sz="1800" dirty="0" smtClean="0"/>
              <a:t>no complete biography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78494" y="2878372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“City Slave Girls” Exposé 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78494" y="3427012"/>
            <a:ext cx="4754880" cy="329184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front-page series of </a:t>
            </a:r>
            <a:r>
              <a:rPr lang="en-US" sz="1800" i="1" dirty="0" smtClean="0"/>
              <a:t>The Chicago Daily Times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aily coverage (twenty-one part series)</a:t>
            </a:r>
          </a:p>
          <a:p>
            <a:r>
              <a:rPr lang="en-US" sz="1800" dirty="0"/>
              <a:t>f</a:t>
            </a:r>
            <a:r>
              <a:rPr lang="en-US" sz="1800" dirty="0" smtClean="0"/>
              <a:t>irst </a:t>
            </a:r>
            <a:r>
              <a:rPr lang="en-US" sz="1800" dirty="0"/>
              <a:t>report published on July 30th, 1888 </a:t>
            </a:r>
          </a:p>
          <a:p>
            <a:r>
              <a:rPr lang="en-US" sz="1800" dirty="0"/>
              <a:t>full-page ad preceded series </a:t>
            </a:r>
            <a:endParaRPr lang="en-US" sz="1800" dirty="0" smtClean="0"/>
          </a:p>
          <a:p>
            <a:r>
              <a:rPr lang="en-US" sz="1800" dirty="0" smtClean="0"/>
              <a:t>in-depth reports of conditions, wages, and working girls (complete exposure)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ublished response letters to the editor and interviews with public officials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16262" y="3543257"/>
            <a:ext cx="304417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A Photonegative of “Miss Nellie Nelson” taken </a:t>
            </a:r>
            <a:r>
              <a:rPr lang="en-US" sz="1600" b="1" dirty="0">
                <a:solidFill>
                  <a:schemeClr val="tx2"/>
                </a:solidFill>
              </a:rPr>
              <a:t>by </a:t>
            </a:r>
            <a:r>
              <a:rPr lang="en-US" sz="1600" b="1" dirty="0" smtClean="0">
                <a:solidFill>
                  <a:schemeClr val="tx2"/>
                </a:solidFill>
              </a:rPr>
              <a:t>an unnamed </a:t>
            </a:r>
            <a:r>
              <a:rPr lang="en-US" sz="1600" b="1" i="1" dirty="0">
                <a:solidFill>
                  <a:schemeClr val="tx2"/>
                </a:solidFill>
              </a:rPr>
              <a:t>Chicago Daily News </a:t>
            </a:r>
            <a:r>
              <a:rPr lang="en-US" sz="1600" b="1" dirty="0" smtClean="0">
                <a:solidFill>
                  <a:schemeClr val="tx2"/>
                </a:solidFill>
              </a:rPr>
              <a:t>photographer in 1910. This image is courtesy of  the online database of the Chicago History </a:t>
            </a:r>
            <a:r>
              <a:rPr lang="en-US" sz="1600" b="1" dirty="0">
                <a:solidFill>
                  <a:schemeClr val="tx2"/>
                </a:solidFill>
              </a:rPr>
              <a:t>Museum</a:t>
            </a:r>
            <a:r>
              <a:rPr lang="en-US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1100" dirty="0" smtClean="0">
                <a:solidFill>
                  <a:srgbClr val="B0547E"/>
                </a:solidFill>
              </a:rPr>
              <a:t> </a:t>
            </a:r>
            <a:endParaRPr lang="en-US" sz="1000" dirty="0" smtClean="0">
              <a:solidFill>
                <a:srgbClr val="B0547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62" y="149087"/>
            <a:ext cx="3417038" cy="2505819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438" y="1907971"/>
            <a:ext cx="3999435" cy="4842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2359" y="3806439"/>
            <a:ext cx="2737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Microform duplicate of the front </a:t>
            </a:r>
            <a:r>
              <a:rPr lang="en-US" sz="1600" b="1" dirty="0">
                <a:solidFill>
                  <a:schemeClr val="tx2"/>
                </a:solidFill>
              </a:rPr>
              <a:t>p</a:t>
            </a:r>
            <a:r>
              <a:rPr lang="en-US" sz="1600" b="1" dirty="0" smtClean="0">
                <a:solidFill>
                  <a:schemeClr val="tx2"/>
                </a:solidFill>
              </a:rPr>
              <a:t>age from </a:t>
            </a:r>
            <a:r>
              <a:rPr lang="en-US" sz="1600" b="1" i="1" dirty="0" smtClean="0">
                <a:solidFill>
                  <a:schemeClr val="tx2"/>
                </a:solidFill>
              </a:rPr>
              <a:t>The Chicago Daily Times</a:t>
            </a:r>
            <a:r>
              <a:rPr lang="en-US" sz="1600" b="1" dirty="0" smtClean="0">
                <a:solidFill>
                  <a:schemeClr val="tx2"/>
                </a:solidFill>
              </a:rPr>
              <a:t> on July 29</a:t>
            </a:r>
            <a:r>
              <a:rPr lang="en-US" sz="16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600" b="1" dirty="0" smtClean="0">
                <a:solidFill>
                  <a:schemeClr val="tx2"/>
                </a:solidFill>
              </a:rPr>
              <a:t>, 1888.  </a:t>
            </a:r>
          </a:p>
        </p:txBody>
      </p:sp>
    </p:spTree>
    <p:extLst>
      <p:ext uri="{BB962C8B-B14F-4D97-AF65-F5344CB8AC3E}">
        <p14:creationId xmlns:p14="http://schemas.microsoft.com/office/powerpoint/2010/main" val="72046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  <p:bldP spid="8" grpId="0" build="p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35199" y="113370"/>
            <a:ext cx="11572991" cy="115622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uFill>
                  <a:solidFill>
                    <a:schemeClr val="accent4">
                      <a:lumMod val="75000"/>
                    </a:schemeClr>
                  </a:solidFill>
                </a:uFill>
              </a:rPr>
              <a:t>Historiography</a:t>
            </a:r>
            <a:endParaRPr lang="en-US" sz="4000" dirty="0">
              <a:solidFill>
                <a:schemeClr val="tx2"/>
              </a:solidFill>
              <a:uFill>
                <a:solidFill>
                  <a:schemeClr val="accent4">
                    <a:lumMod val="75000"/>
                  </a:schemeClr>
                </a:solidFill>
              </a:u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0415" cy="5346655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85060" y="1182084"/>
            <a:ext cx="5465136" cy="113479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*Women in Journalism and Investigative Reporting of the Late Nineteenth Century*</a:t>
            </a:r>
            <a:endParaRPr lang="en-US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5060" y="2528632"/>
            <a:ext cx="5677786" cy="4000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Alice Fahs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Out on Assignment: Newspaper Women and the Making of Modern Public Space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Jean Marie Lutes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Front Page Girls: Women Journalists in America Culture and Fiction, 1880-1930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Maurine H. Beasley and Sheila J. Gibbons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Taking Their Place: A Documentary History of Women and Journalism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David Paul Nord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Communities of Journalism: A History of American Newspapers and Their Readers</a:t>
            </a:r>
          </a:p>
          <a:p>
            <a:pPr marL="274320" lvl="1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6358269" y="1407974"/>
            <a:ext cx="5691811" cy="68301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*Industrialization, Labor Reform, and Working Women*</a:t>
            </a:r>
            <a:endParaRPr lang="en-US" sz="240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6481873" y="2528631"/>
            <a:ext cx="5691810" cy="4000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Eric W. </a:t>
            </a:r>
            <a:r>
              <a:rPr lang="en-US" dirty="0" smtClean="0">
                <a:solidFill>
                  <a:schemeClr val="accent2"/>
                </a:solidFill>
              </a:rPr>
              <a:t>Liguori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Nell Nelson and The Chicago Times ‘City Slave Girls’ Series: Beginning a National Crusade for Labor Reform in the late 1800s.” </a:t>
            </a:r>
          </a:p>
          <a:p>
            <a:pPr lvl="0">
              <a:buClr>
                <a:srgbClr val="967E9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967E96"/>
                </a:solidFill>
              </a:rPr>
              <a:t>Lara Vapnek </a:t>
            </a:r>
          </a:p>
          <a:p>
            <a:pPr lvl="1">
              <a:buClr>
                <a:srgbClr val="967E96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67E96"/>
                </a:solidFill>
              </a:rPr>
              <a:t>Breadwinners: Working Women and Economic Independence, 1865-1920</a:t>
            </a:r>
          </a:p>
          <a:p>
            <a:pPr lvl="0">
              <a:buClr>
                <a:srgbClr val="967E9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967E96"/>
                </a:solidFill>
              </a:rPr>
              <a:t>Ruth Milkman</a:t>
            </a:r>
          </a:p>
          <a:p>
            <a:pPr lvl="1">
              <a:buClr>
                <a:srgbClr val="967E96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67E96"/>
                </a:solidFill>
              </a:rPr>
              <a:t>Women, Work &amp; Protest: A Century of U.S. Women’s Labor History</a:t>
            </a:r>
          </a:p>
          <a:p>
            <a:pPr lvl="0">
              <a:buClr>
                <a:srgbClr val="967E96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967E96"/>
                </a:solidFill>
              </a:rPr>
              <a:t>Meredith Tax</a:t>
            </a:r>
          </a:p>
          <a:p>
            <a:pPr lvl="1">
              <a:buClr>
                <a:srgbClr val="967E96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967E96"/>
                </a:solidFill>
              </a:rPr>
              <a:t>The Rising of the Women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121695" y="1765005"/>
            <a:ext cx="1329" cy="4678325"/>
          </a:xfrm>
          <a:prstGeom prst="line">
            <a:avLst/>
          </a:prstGeom>
          <a:ln w="381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72374" y="3185198"/>
            <a:ext cx="11692648" cy="1094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5"/>
                </a:solidFill>
              </a:rPr>
              <a:t>Nell Nelson [pseud.]. </a:t>
            </a:r>
            <a:r>
              <a:rPr lang="en-US" sz="2400" b="1" i="1" dirty="0" smtClean="0">
                <a:solidFill>
                  <a:schemeClr val="accent5"/>
                </a:solidFill>
              </a:rPr>
              <a:t>The White Slave Girls of Chicago.</a:t>
            </a:r>
            <a:r>
              <a:rPr lang="en-US" sz="2400" b="1" dirty="0" smtClean="0">
                <a:solidFill>
                  <a:schemeClr val="accent5"/>
                </a:solidFill>
              </a:rPr>
              <a:t> (Chicago, IL: Berkley Publishing Co., 1888). Also available on microfilm at </a:t>
            </a:r>
            <a:r>
              <a:rPr lang="en-US" sz="2400" b="1" i="1" dirty="0" smtClean="0">
                <a:solidFill>
                  <a:schemeClr val="accent5"/>
                </a:solidFill>
              </a:rPr>
              <a:t>History of Women: No. 3519</a:t>
            </a:r>
            <a:r>
              <a:rPr lang="en-US" sz="2400" b="1" dirty="0" smtClean="0">
                <a:solidFill>
                  <a:schemeClr val="accent5"/>
                </a:solidFill>
              </a:rPr>
              <a:t>. (New Haven, CT: Research Publications Inc., 1976).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374" y="238942"/>
            <a:ext cx="3754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Evidence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374" y="4919908"/>
            <a:ext cx="1169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John T. McEnnis. </a:t>
            </a:r>
            <a:r>
              <a:rPr lang="en-US" sz="2400" b="1" i="1" dirty="0" smtClean="0">
                <a:solidFill>
                  <a:schemeClr val="tx2"/>
                </a:solidFill>
              </a:rPr>
              <a:t>The White Slaves of Free America. </a:t>
            </a:r>
            <a:r>
              <a:rPr lang="en-US" sz="2400" b="1" dirty="0">
                <a:solidFill>
                  <a:schemeClr val="tx2"/>
                </a:solidFill>
              </a:rPr>
              <a:t>(Chicago, IL</a:t>
            </a:r>
            <a:r>
              <a:rPr lang="en-US" sz="2400" b="1" dirty="0" smtClean="0">
                <a:solidFill>
                  <a:schemeClr val="tx2"/>
                </a:solidFill>
              </a:rPr>
              <a:t>: R.S</a:t>
            </a:r>
            <a:r>
              <a:rPr lang="en-US" sz="2400" b="1" dirty="0">
                <a:solidFill>
                  <a:schemeClr val="tx2"/>
                </a:solidFill>
              </a:rPr>
              <a:t>. Peale &amp; </a:t>
            </a:r>
            <a:r>
              <a:rPr lang="en-US" sz="2400" b="1" dirty="0" smtClean="0">
                <a:solidFill>
                  <a:schemeClr val="tx2"/>
                </a:solidFill>
              </a:rPr>
              <a:t>Company, 1888). Also available online courtesy of Harvard University’s digital library.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374" y="1564932"/>
            <a:ext cx="1169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Nell Nelson. “City Slave Girls.” </a:t>
            </a:r>
            <a:r>
              <a:rPr lang="en-US" sz="2400" b="1" i="1" dirty="0" smtClean="0">
                <a:solidFill>
                  <a:schemeClr val="accent4"/>
                </a:solidFill>
              </a:rPr>
              <a:t>Chicago Daily Times</a:t>
            </a:r>
            <a:r>
              <a:rPr lang="en-US" sz="2400" b="1" dirty="0" smtClean="0">
                <a:solidFill>
                  <a:schemeClr val="accent4"/>
                </a:solidFill>
              </a:rPr>
              <a:t> (Chicago, IL), July 30-August19, 1888 and August 26-27, 1888. Accessed via the NYU digital library.</a:t>
            </a:r>
          </a:p>
        </p:txBody>
      </p:sp>
    </p:spTree>
    <p:extLst>
      <p:ext uri="{BB962C8B-B14F-4D97-AF65-F5344CB8AC3E}">
        <p14:creationId xmlns:p14="http://schemas.microsoft.com/office/powerpoint/2010/main" val="13490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458"/>
            <a:ext cx="12192000" cy="886968"/>
          </a:xfrm>
        </p:spPr>
        <p:txBody>
          <a:bodyPr/>
          <a:lstStyle/>
          <a:p>
            <a:r>
              <a:rPr lang="en-US" sz="4000" dirty="0" smtClean="0"/>
              <a:t>Methodology</a:t>
            </a:r>
            <a:r>
              <a:rPr lang="en-US" sz="320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366"/>
            <a:ext cx="12192000" cy="1949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4"/>
                </a:solidFill>
              </a:rPr>
              <a:t>NYU Digital Library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“City Slave Girls” newspaper articles as they appeared in the </a:t>
            </a:r>
            <a:r>
              <a:rPr lang="en-US" sz="1800" i="1" dirty="0" smtClean="0"/>
              <a:t>Chicago Daily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Included all twenty-one articles as well as published letters received by the editor in response to the series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Commentary of unnamed, digital library guide author provided basics regarding the publication and Nell Nelson</a:t>
            </a:r>
          </a:p>
          <a:p>
            <a:pPr lvl="2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973873"/>
            <a:ext cx="12192000" cy="1691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949C6B"/>
                </a:solidFill>
              </a:rPr>
              <a:t>The White Slave Girls of </a:t>
            </a:r>
            <a:r>
              <a:rPr lang="en-US" sz="2400" b="1" i="1" dirty="0" smtClean="0">
                <a:solidFill>
                  <a:srgbClr val="949C6B"/>
                </a:solidFill>
              </a:rPr>
              <a:t>Chicago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Included majority of the series (excluded published series’ responses)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Written out in plain text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Truncated company titles and abbreviated names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Articles and subtitles were abridged</a:t>
            </a:r>
          </a:p>
          <a:p>
            <a:pPr lvl="1">
              <a:buFont typeface="Wingdings" pitchFamily="2" charset="2"/>
              <a:buChar char="v"/>
            </a:pPr>
            <a:endParaRPr lang="en-US" b="1" dirty="0" smtClean="0"/>
          </a:p>
          <a:p>
            <a:pPr lvl="2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711061"/>
            <a:ext cx="12192000" cy="1932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84ACB6"/>
                </a:solidFill>
              </a:rPr>
              <a:t>The White Slaves of Free </a:t>
            </a:r>
            <a:r>
              <a:rPr lang="en-US" sz="2400" b="1" i="1" dirty="0" smtClean="0">
                <a:solidFill>
                  <a:srgbClr val="84ACB6"/>
                </a:solidFill>
              </a:rPr>
              <a:t>America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Included abridged portions of Nelson’s series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Written out in plain text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McEnnis incorporated the “City Slave Girls” series in his </a:t>
            </a:r>
            <a:r>
              <a:rPr lang="en-US" sz="1800" dirty="0"/>
              <a:t>broadened exposé </a:t>
            </a:r>
            <a:r>
              <a:rPr lang="en-US" sz="1800" dirty="0" smtClean="0"/>
              <a:t>of the labor conditions across America’s largest nineteenth-century cities.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Excluded company names/addresses and abbreviated names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9785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3604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Conclusions</a:t>
            </a:r>
            <a:r>
              <a:rPr lang="en-US" sz="4000" dirty="0" smtClean="0">
                <a:solidFill>
                  <a:schemeClr val="accent2"/>
                </a:solidFill>
              </a:rPr>
              <a:t>: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2742" y="1776909"/>
            <a:ext cx="10026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The restoration of Nell Nelson’s “City Slave Girls” series would prove valuable to the following three fields of history: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000" b="1" dirty="0">
                <a:solidFill>
                  <a:schemeClr val="tx2"/>
                </a:solidFill>
              </a:rPr>
              <a:t>	women’s </a:t>
            </a:r>
            <a:r>
              <a:rPr lang="en-US" sz="2000" b="1" dirty="0" smtClean="0">
                <a:solidFill>
                  <a:schemeClr val="tx2"/>
                </a:solidFill>
              </a:rPr>
              <a:t>history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tx2"/>
                </a:solidFill>
              </a:rPr>
              <a:t>labor history (regarding industrialization and labor reform)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000" b="1" dirty="0" smtClean="0">
                <a:solidFill>
                  <a:schemeClr val="tx2"/>
                </a:solidFill>
              </a:rPr>
              <a:t>	the </a:t>
            </a:r>
            <a:r>
              <a:rPr lang="en-US" sz="2000" b="1" dirty="0">
                <a:solidFill>
                  <a:schemeClr val="tx2"/>
                </a:solidFill>
              </a:rPr>
              <a:t>history of undercover </a:t>
            </a:r>
            <a:r>
              <a:rPr lang="en-US" sz="2000" b="1" dirty="0" smtClean="0">
                <a:solidFill>
                  <a:schemeClr val="tx2"/>
                </a:solidFill>
              </a:rPr>
              <a:t>journalism / investigative reporting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995" y="1069023"/>
            <a:ext cx="10026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There is a lack of substantial information regarding Nell Nelson and the impact of her “City Slave Girls” series.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414" y="3682249"/>
            <a:ext cx="1888482" cy="299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1" y="3685859"/>
            <a:ext cx="2053530" cy="2932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090" y="3742462"/>
            <a:ext cx="2026241" cy="29323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72931" y="4058772"/>
            <a:ext cx="2438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Snapshots of Headlines  courtesy of the NYU Digital Library. </a:t>
            </a:r>
          </a:p>
          <a:p>
            <a:pPr algn="ctr"/>
            <a:endParaRPr lang="en-US" sz="2000" dirty="0" smtClean="0">
              <a:solidFill>
                <a:schemeClr val="accent4"/>
              </a:solidFill>
            </a:endParaRPr>
          </a:p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. 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728792" y="5709684"/>
            <a:ext cx="212651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2967</TotalTime>
  <Words>787</Words>
  <Application>Microsoft Office PowerPoint</Application>
  <PresentationFormat>Custom</PresentationFormat>
  <Paragraphs>77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“City Slave Girls” of Chicago</vt:lpstr>
      <vt:lpstr>Thesis:</vt:lpstr>
      <vt:lpstr>PowerPoint Presentation</vt:lpstr>
      <vt:lpstr>Historiography</vt:lpstr>
      <vt:lpstr>PowerPoint Presentation</vt:lpstr>
      <vt:lpstr>Methodology:</vt:lpstr>
      <vt:lpstr>Conclusions: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“City Slave Girls” of Chicago</dc:title>
  <dc:creator>Rebecca Parker</dc:creator>
  <cp:lastModifiedBy>RParker</cp:lastModifiedBy>
  <cp:revision>65</cp:revision>
  <dcterms:created xsi:type="dcterms:W3CDTF">2014-03-28T00:46:32Z</dcterms:created>
  <dcterms:modified xsi:type="dcterms:W3CDTF">2014-09-12T03:27:12Z</dcterms:modified>
</cp:coreProperties>
</file>