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179253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245022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215790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63978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374995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ACBB01-2CAA-4F11-9BD5-CE0D6E6BCCED}" type="datetimeFigureOut">
              <a:rPr lang="en-US" smtClean="0"/>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375688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ACBB01-2CAA-4F11-9BD5-CE0D6E6BCCED}" type="datetimeFigureOut">
              <a:rPr lang="en-US" smtClean="0"/>
              <a:t>7/29/2016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115547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CBB01-2CAA-4F11-9BD5-CE0D6E6BCCED}" type="datetimeFigureOut">
              <a:rPr lang="en-US" smtClean="0"/>
              <a:t>7/29/2016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303284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BB01-2CAA-4F11-9BD5-CE0D6E6BCCED}" type="datetimeFigureOut">
              <a:rPr lang="en-US" smtClean="0"/>
              <a:t>7/29/2016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318546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CBB01-2CAA-4F11-9BD5-CE0D6E6BCCED}" type="datetimeFigureOut">
              <a:rPr lang="en-US" smtClean="0"/>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298554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CBB01-2CAA-4F11-9BD5-CE0D6E6BCCED}" type="datetimeFigureOut">
              <a:rPr lang="en-US" smtClean="0"/>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185942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BB01-2CAA-4F11-9BD5-CE0D6E6BCCED}" type="datetimeFigureOut">
              <a:rPr lang="en-US" smtClean="0"/>
              <a:t>7/29/2016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8EBEF-48E1-4DB4-8AC7-ADC088DDED94}" type="slidenum">
              <a:rPr lang="en-US" smtClean="0"/>
              <a:t>‹#›</a:t>
            </a:fld>
            <a:endParaRPr lang="en-US"/>
          </a:p>
        </p:txBody>
      </p:sp>
    </p:spTree>
    <p:extLst>
      <p:ext uri="{BB962C8B-B14F-4D97-AF65-F5344CB8AC3E}">
        <p14:creationId xmlns:p14="http://schemas.microsoft.com/office/powerpoint/2010/main" val="375446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vidrumsey.com/luna/servlet/detail/RUMSEY~8~1~38148~1211165:Chicago-?sort=Pub_Date,Pub_List_No_InitialSort&amp;qvq=w4s:/where/Chicago%2B%2528Ill.%2529/Chicago%2B%2528Ill.%2529/when/1886;q:City%3D%22Chicago%2B(Ill.)%22%2B;sort:Pub_Date,Pub_List_No_InitialSort;lc:RUMSEY~8~1&amp;mi=6&amp;trs=7" TargetMode="External"/><Relationship Id="rId2" Type="http://schemas.openxmlformats.org/officeDocument/2006/relationships/hyperlink" Target="http://www.davidrumsey.com/luna/servlet/detail/RUMSEY~8~1~34337~1171252:Blanchard-s-guide-map-of-Chicago-?sort=Pub_Date,Pub_List_No_InitialSort&amp;qvq=w4s:/where/Chicago%2B%2528Ill.%2529/Chicago%2B%2528Ill.%2529/when/1886;q:City%3D%22Chicago%2B(Ill.)%22%2B;sort:Pub_Date,Pub_List_No_InitialSort;lc:RUMSEY~8~1&amp;mi=4&amp;trs=7" TargetMode="Externa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loc.gov/resource/g4104c.pm001530/" TargetMode="External"/><Relationship Id="rId4" Type="http://schemas.openxmlformats.org/officeDocument/2006/relationships/hyperlink" Target="http://www.davidrumsey.com/luna/servlet/detail/RUMSEY~8~1~269541~90043494:Chicago?sort=Pub_Date,Pub_List_No_InitialSort&amp;qvq=w4s:/where/Chicago%2B%2528Ill.%2529/Chicago%2B%2528Ill.%2529/when/1893;q:City%3D%22Chicago%2B(Ill.)%22%2B;sort:Pub_Date,Pub_List_No_InitialSort;lc:RUMSEY~8~1&amp;mi=33&amp;trs=34)"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JP43/CitySlaveGirls/blob/master/webDevelopment/siteIndex.x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8490" y="2297386"/>
            <a:ext cx="1777285" cy="2031325"/>
          </a:xfrm>
          <a:prstGeom prst="rect">
            <a:avLst/>
          </a:prstGeom>
          <a:noFill/>
        </p:spPr>
        <p:txBody>
          <a:bodyPr wrap="square" rtlCol="0">
            <a:spAutoFit/>
          </a:bodyPr>
          <a:lstStyle/>
          <a:p>
            <a:pPr algn="ctr"/>
            <a:r>
              <a:rPr lang="en-US" dirty="0" smtClean="0">
                <a:hlinkClick r:id="rId2"/>
              </a:rPr>
              <a:t>Chicago 1886-1</a:t>
            </a:r>
            <a:endParaRPr lang="en-US" dirty="0" smtClean="0"/>
          </a:p>
          <a:p>
            <a:pPr algn="ctr"/>
            <a:endParaRPr lang="en-US" dirty="0" smtClean="0"/>
          </a:p>
          <a:p>
            <a:pPr algn="ctr"/>
            <a:r>
              <a:rPr lang="en-US" dirty="0" smtClean="0">
                <a:hlinkClick r:id="rId3"/>
              </a:rPr>
              <a:t>Chicago 1886-2</a:t>
            </a:r>
            <a:endParaRPr lang="en-US" dirty="0" smtClean="0"/>
          </a:p>
          <a:p>
            <a:pPr algn="ctr"/>
            <a:endParaRPr lang="en-US" dirty="0"/>
          </a:p>
          <a:p>
            <a:pPr algn="ctr"/>
            <a:r>
              <a:rPr lang="en-US" dirty="0" smtClean="0">
                <a:hlinkClick r:id="rId4"/>
              </a:rPr>
              <a:t>Chicago 1893</a:t>
            </a:r>
            <a:endParaRPr lang="en-US" dirty="0" smtClean="0"/>
          </a:p>
          <a:p>
            <a:pPr algn="ctr"/>
            <a:endParaRPr lang="en-US" dirty="0"/>
          </a:p>
          <a:p>
            <a:pPr algn="ctr"/>
            <a:r>
              <a:rPr lang="en-US" dirty="0" smtClean="0">
                <a:hlinkClick r:id="rId5"/>
              </a:rPr>
              <a:t>Chicago 1898</a:t>
            </a:r>
            <a:endParaRPr lang="en-US" dirty="0"/>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90930" y="154546"/>
            <a:ext cx="8822028" cy="6317007"/>
          </a:xfrm>
          <a:prstGeom prst="rect">
            <a:avLst/>
          </a:prstGeom>
        </p:spPr>
      </p:pic>
    </p:spTree>
    <p:extLst>
      <p:ext uri="{BB962C8B-B14F-4D97-AF65-F5344CB8AC3E}">
        <p14:creationId xmlns:p14="http://schemas.microsoft.com/office/powerpoint/2010/main" val="1815595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609" y="731519"/>
            <a:ext cx="11929404" cy="6449241"/>
          </a:xfrm>
          <a:prstGeom prst="rect">
            <a:avLst/>
          </a:prstGeom>
          <a:noFill/>
        </p:spPr>
        <p:txBody>
          <a:bodyPr wrap="square" rtlCol="0">
            <a:spAutoFit/>
          </a:bodyPr>
          <a:lstStyle/>
          <a:p>
            <a:r>
              <a:rPr lang="en-US" dirty="0"/>
              <a:t>&lt;org </a:t>
            </a:r>
            <a:r>
              <a:rPr lang="en-US" dirty="0" err="1"/>
              <a:t>xml:id</a:t>
            </a:r>
            <a:r>
              <a:rPr lang="en-US" dirty="0"/>
              <a:t>="</a:t>
            </a:r>
            <a:r>
              <a:rPr lang="en-US" dirty="0" err="1"/>
              <a:t>Beifeld</a:t>
            </a:r>
            <a:r>
              <a:rPr lang="en-US" dirty="0"/>
              <a:t>"&gt;</a:t>
            </a:r>
            <a:br>
              <a:rPr lang="en-US" dirty="0"/>
            </a:br>
            <a:r>
              <a:rPr lang="en-US" dirty="0"/>
              <a:t>                  &lt;</a:t>
            </a:r>
            <a:r>
              <a:rPr lang="en-US" dirty="0" err="1"/>
              <a:t>orgName</a:t>
            </a:r>
            <a:r>
              <a:rPr lang="en-US" dirty="0"/>
              <a:t>&gt;Joseph </a:t>
            </a:r>
            <a:r>
              <a:rPr lang="en-US" dirty="0" err="1"/>
              <a:t>Beifeld</a:t>
            </a:r>
            <a:r>
              <a:rPr lang="en-US" dirty="0"/>
              <a:t> &amp;amp; Company&lt;/</a:t>
            </a:r>
            <a:r>
              <a:rPr lang="en-US" dirty="0" err="1"/>
              <a:t>orgName</a:t>
            </a:r>
            <a:r>
              <a:rPr lang="en-US" dirty="0"/>
              <a:t>&gt;</a:t>
            </a:r>
            <a:br>
              <a:rPr lang="en-US" dirty="0"/>
            </a:br>
            <a:r>
              <a:rPr lang="en-US" dirty="0"/>
              <a:t>                  &lt;</a:t>
            </a:r>
            <a:r>
              <a:rPr lang="en-US" dirty="0" err="1"/>
              <a:t>desc</a:t>
            </a:r>
            <a:r>
              <a:rPr lang="en-US" dirty="0"/>
              <a:t>&gt;Jackets and Cloaks&lt;/</a:t>
            </a:r>
            <a:r>
              <a:rPr lang="en-US" dirty="0" err="1"/>
              <a:t>desc</a:t>
            </a:r>
            <a:r>
              <a:rPr lang="en-US" dirty="0"/>
              <a:t>&gt;</a:t>
            </a:r>
            <a:br>
              <a:rPr lang="en-US" dirty="0"/>
            </a:br>
            <a:r>
              <a:rPr lang="en-US" dirty="0"/>
              <a:t>                  &lt;location&gt;</a:t>
            </a:r>
            <a:br>
              <a:rPr lang="en-US" dirty="0"/>
            </a:br>
            <a:r>
              <a:rPr lang="en-US" dirty="0"/>
              <a:t>                     &lt;</a:t>
            </a:r>
            <a:r>
              <a:rPr lang="en-US" dirty="0" err="1"/>
              <a:t>placeName</a:t>
            </a:r>
            <a:r>
              <a:rPr lang="en-US" dirty="0"/>
              <a:t>&gt;105 West Taylor street&lt;/</a:t>
            </a:r>
            <a:r>
              <a:rPr lang="en-US" dirty="0" err="1"/>
              <a:t>placeName</a:t>
            </a:r>
            <a:r>
              <a:rPr lang="en-US" dirty="0"/>
              <a:t>&gt;</a:t>
            </a:r>
            <a:br>
              <a:rPr lang="en-US" dirty="0"/>
            </a:br>
            <a:r>
              <a:rPr lang="en-US" dirty="0"/>
              <a:t>                     &lt;geo&gt;41.8684174,-87.6286052&lt;/geo&gt;&lt;!-- 2016-07-26: </a:t>
            </a:r>
            <a:r>
              <a:rPr lang="en-US" dirty="0" err="1"/>
              <a:t>nll</a:t>
            </a:r>
            <a:r>
              <a:rPr lang="en-US" dirty="0"/>
              <a:t>: Taylor Street is a little different in modern times than it is in 1888. --&gt;</a:t>
            </a:r>
            <a:br>
              <a:rPr lang="en-US" dirty="0"/>
            </a:br>
            <a:r>
              <a:rPr lang="en-US" dirty="0"/>
              <a:t>                     &lt;</a:t>
            </a:r>
            <a:r>
              <a:rPr lang="en-US" dirty="0" err="1"/>
              <a:t>placeName</a:t>
            </a:r>
            <a:r>
              <a:rPr lang="en-US" dirty="0"/>
              <a:t>&gt;163 West Taylor&lt;/</a:t>
            </a:r>
            <a:r>
              <a:rPr lang="en-US" dirty="0" err="1"/>
              <a:t>placeName</a:t>
            </a:r>
            <a:r>
              <a:rPr lang="en-US" dirty="0"/>
              <a:t>&gt;</a:t>
            </a:r>
            <a:br>
              <a:rPr lang="en-US" dirty="0"/>
            </a:br>
            <a:r>
              <a:rPr lang="en-US" dirty="0"/>
              <a:t>                     &lt;geo&gt;41.8690303,-87.633062&lt;/geo&gt;</a:t>
            </a:r>
            <a:br>
              <a:rPr lang="en-US" dirty="0"/>
            </a:br>
            <a:r>
              <a:rPr lang="en-US" dirty="0"/>
              <a:t>                  &lt;/location&gt;</a:t>
            </a:r>
            <a:br>
              <a:rPr lang="en-US" dirty="0"/>
            </a:br>
            <a:r>
              <a:rPr lang="en-US" dirty="0"/>
              <a:t>                  &lt;</a:t>
            </a:r>
            <a:r>
              <a:rPr lang="en-US" dirty="0" err="1"/>
              <a:t>bibl</a:t>
            </a:r>
            <a:r>
              <a:rPr lang="en-US" dirty="0"/>
              <a:t> </a:t>
            </a:r>
            <a:r>
              <a:rPr lang="en-US" dirty="0" err="1"/>
              <a:t>corresp</a:t>
            </a:r>
            <a:r>
              <a:rPr lang="en-US" dirty="0"/>
              <a:t>="#CT012"/&gt;</a:t>
            </a:r>
            <a:br>
              <a:rPr lang="en-US" dirty="0"/>
            </a:br>
            <a:r>
              <a:rPr lang="en-US" dirty="0"/>
              <a:t>                  &lt;note&gt;The multiple street addresses are for each place in the article that is </a:t>
            </a:r>
            <a:r>
              <a:rPr lang="en-US" dirty="0" smtClean="0"/>
              <a:t>commissioned </a:t>
            </a:r>
            <a:r>
              <a:rPr lang="en-US" dirty="0"/>
              <a:t>to do the needlework of said company. The addresses are listed here in the order they appear in the article. The second address was listed in the article just as the number 163; however, it was in succession with an address on West Taylor so it was assumed to be same street.&lt;/note&gt;</a:t>
            </a:r>
            <a:br>
              <a:rPr lang="en-US" dirty="0"/>
            </a:br>
            <a:r>
              <a:rPr lang="en-US" dirty="0"/>
              <a:t>               &lt;/org&gt;</a:t>
            </a:r>
            <a:br>
              <a:rPr lang="en-US" dirty="0"/>
            </a:br>
            <a:r>
              <a:rPr lang="en-US" dirty="0"/>
              <a:t>               &lt;org </a:t>
            </a:r>
            <a:r>
              <a:rPr lang="en-US" dirty="0" err="1"/>
              <a:t>xml:id</a:t>
            </a:r>
            <a:r>
              <a:rPr lang="en-US" dirty="0"/>
              <a:t>="Benson"&gt;</a:t>
            </a:r>
            <a:br>
              <a:rPr lang="en-US" dirty="0"/>
            </a:br>
            <a:r>
              <a:rPr lang="en-US" dirty="0"/>
              <a:t>                  &lt;</a:t>
            </a:r>
            <a:r>
              <a:rPr lang="en-US" dirty="0" err="1"/>
              <a:t>orgName</a:t>
            </a:r>
            <a:r>
              <a:rPr lang="en-US" dirty="0"/>
              <a:t>&gt;Benson's Shop&lt;/</a:t>
            </a:r>
            <a:r>
              <a:rPr lang="en-US" dirty="0" err="1"/>
              <a:t>orgName</a:t>
            </a:r>
            <a:r>
              <a:rPr lang="en-US" dirty="0"/>
              <a:t>&gt;</a:t>
            </a:r>
            <a:br>
              <a:rPr lang="en-US" dirty="0"/>
            </a:br>
            <a:r>
              <a:rPr lang="en-US" dirty="0"/>
              <a:t>                  &lt;</a:t>
            </a:r>
            <a:r>
              <a:rPr lang="en-US" dirty="0" err="1"/>
              <a:t>desc</a:t>
            </a:r>
            <a:r>
              <a:rPr lang="en-US" dirty="0"/>
              <a:t>&gt;vest-maker&lt;/</a:t>
            </a:r>
            <a:r>
              <a:rPr lang="en-US" dirty="0" err="1"/>
              <a:t>desc</a:t>
            </a:r>
            <a:r>
              <a:rPr lang="en-US" dirty="0"/>
              <a:t>&gt;</a:t>
            </a:r>
            <a:br>
              <a:rPr lang="en-US" dirty="0"/>
            </a:br>
            <a:r>
              <a:rPr lang="en-US" dirty="0"/>
              <a:t>                  &lt;location&gt;</a:t>
            </a:r>
            <a:br>
              <a:rPr lang="en-US" dirty="0"/>
            </a:br>
            <a:r>
              <a:rPr lang="en-US" dirty="0"/>
              <a:t>                     &lt;</a:t>
            </a:r>
            <a:r>
              <a:rPr lang="en-US" dirty="0" err="1"/>
              <a:t>placeName</a:t>
            </a:r>
            <a:r>
              <a:rPr lang="en-US" dirty="0"/>
              <a:t>&gt;</a:t>
            </a:r>
            <a:r>
              <a:rPr lang="en-US" dirty="0" err="1"/>
              <a:t>Hobbie</a:t>
            </a:r>
            <a:r>
              <a:rPr lang="en-US" dirty="0"/>
              <a:t> and Chatham streets&lt;/</a:t>
            </a:r>
            <a:r>
              <a:rPr lang="en-US" dirty="0" err="1"/>
              <a:t>placeName</a:t>
            </a:r>
            <a:r>
              <a:rPr lang="en-US" dirty="0"/>
              <a:t>&gt;</a:t>
            </a:r>
            <a:br>
              <a:rPr lang="en-US" dirty="0"/>
            </a:br>
            <a:r>
              <a:rPr lang="en-US" dirty="0"/>
              <a:t>                     &lt;geo&gt;41.9013873,-87.6437283&lt;/</a:t>
            </a:r>
            <a:r>
              <a:rPr lang="en-US" dirty="0" smtClean="0"/>
              <a:t>geo&gt;</a:t>
            </a:r>
            <a:r>
              <a:rPr lang="en-US" dirty="0"/>
              <a:t/>
            </a:r>
            <a:br>
              <a:rPr lang="en-US" dirty="0"/>
            </a:br>
            <a:endParaRPr lang="en-US" dirty="0"/>
          </a:p>
        </p:txBody>
      </p:sp>
      <p:sp>
        <p:nvSpPr>
          <p:cNvPr id="3" name="TextBox 2"/>
          <p:cNvSpPr txBox="1"/>
          <p:nvPr/>
        </p:nvSpPr>
        <p:spPr>
          <a:xfrm>
            <a:off x="0" y="0"/>
            <a:ext cx="12192000" cy="830997"/>
          </a:xfrm>
          <a:prstGeom prst="rect">
            <a:avLst/>
          </a:prstGeom>
          <a:noFill/>
        </p:spPr>
        <p:txBody>
          <a:bodyPr wrap="square" rtlCol="0">
            <a:spAutoFit/>
          </a:bodyPr>
          <a:lstStyle/>
          <a:p>
            <a:pPr algn="ctr"/>
            <a:r>
              <a:rPr lang="en-US" sz="4800" dirty="0" smtClean="0">
                <a:latin typeface="Cooper Black" panose="0208090404030B020404" pitchFamily="18" charset="0"/>
              </a:rPr>
              <a:t>Extensive Updates to </a:t>
            </a:r>
            <a:r>
              <a:rPr lang="en-US" sz="4800" dirty="0" smtClean="0">
                <a:latin typeface="Cooper Black" panose="0208090404030B020404" pitchFamily="18" charset="0"/>
                <a:hlinkClick r:id="rId2"/>
              </a:rPr>
              <a:t>Site Index</a:t>
            </a:r>
            <a:endParaRPr lang="en-US" sz="4800" dirty="0">
              <a:latin typeface="Cooper Black" panose="0208090404030B020404" pitchFamily="18" charset="0"/>
            </a:endParaRPr>
          </a:p>
        </p:txBody>
      </p:sp>
    </p:spTree>
    <p:extLst>
      <p:ext uri="{BB962C8B-B14F-4D97-AF65-F5344CB8AC3E}">
        <p14:creationId xmlns:p14="http://schemas.microsoft.com/office/powerpoint/2010/main" val="1309642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19</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Cooper Black</vt:lpstr>
      <vt:lpstr>Office Theme</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Parker</dc:creator>
  <cp:lastModifiedBy>Rebecca Parker</cp:lastModifiedBy>
  <cp:revision>2</cp:revision>
  <dcterms:created xsi:type="dcterms:W3CDTF">2016-07-29T08:58:27Z</dcterms:created>
  <dcterms:modified xsi:type="dcterms:W3CDTF">2016-07-29T10:50:53Z</dcterms:modified>
</cp:coreProperties>
</file>