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2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2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2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2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2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2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2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2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7" name="Shape 11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i="1" lang="en-US" sz="1200" u="none" cap="none" strike="noStrike">
                <a:solidFill>
                  <a:schemeClr val="dk1"/>
                </a:solidFill>
                <a:latin typeface="Arial"/>
                <a:ea typeface="Arial"/>
                <a:cs typeface="Arial"/>
                <a:sym typeface="Arial"/>
              </a:rPr>
              <a:t>NOTE:</a:t>
            </a:r>
          </a:p>
          <a:p>
            <a:pPr indent="0" lvl="0" marL="0" marR="0" rtl="0" algn="l">
              <a:spcBef>
                <a:spcPts val="0"/>
              </a:spcBef>
              <a:buNone/>
            </a:pPr>
            <a:r>
              <a:rPr b="0" i="1" lang="en-US" sz="1200" u="none" cap="none" strike="noStrike">
                <a:solidFill>
                  <a:schemeClr val="dk1"/>
                </a:solidFill>
                <a:latin typeface="Arial"/>
                <a:ea typeface="Arial"/>
                <a:cs typeface="Arial"/>
                <a:sym typeface="Arial"/>
              </a:rPr>
              <a:t>To change the  image on this slide, select the picture and delete it. Then click the Pictures icon in the placeholder to insert your own image.</a:t>
            </a:r>
          </a:p>
        </p:txBody>
      </p:sp>
      <p:sp>
        <p:nvSpPr>
          <p:cNvPr id="118" name="Shape 11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24" name="Shape 1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37" name="Shape 1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3" name="Shape 1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9" name="Shape 14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156" name="Shape 15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62" name="Shape 16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Title Slide with Picture">
    <p:spTree>
      <p:nvGrpSpPr>
        <p:cNvPr id="18" name="Shape 18"/>
        <p:cNvGrpSpPr/>
        <p:nvPr/>
      </p:nvGrpSpPr>
      <p:grpSpPr>
        <a:xfrm>
          <a:off x="0" y="0"/>
          <a:ext cx="0" cy="0"/>
          <a:chOff x="0" y="0"/>
          <a:chExt cx="0" cy="0"/>
        </a:xfrm>
      </p:grpSpPr>
      <p:sp>
        <p:nvSpPr>
          <p:cNvPr id="19" name="Shape 19"/>
          <p:cNvSpPr txBox="1"/>
          <p:nvPr>
            <p:ph type="ctrTitle"/>
          </p:nvPr>
        </p:nvSpPr>
        <p:spPr>
          <a:xfrm>
            <a:off x="1104900" y="2292094"/>
            <a:ext cx="5734050" cy="2219691"/>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0" name="Shape 20"/>
          <p:cNvSpPr txBox="1"/>
          <p:nvPr>
            <p:ph idx="1" type="subTitle"/>
          </p:nvPr>
        </p:nvSpPr>
        <p:spPr>
          <a:xfrm>
            <a:off x="1104900" y="4511784"/>
            <a:ext cx="5734050" cy="955565"/>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chemeClr val="dk1"/>
              </a:buClr>
              <a:buSzPts val="1800"/>
              <a:buFont typeface="Noto Sans Symbols"/>
              <a:buNone/>
              <a:defRPr b="0" i="0" sz="1800" u="none" cap="none" strike="noStrike">
                <a:solidFill>
                  <a:schemeClr val="dk1"/>
                </a:solidFill>
                <a:latin typeface="Arial"/>
                <a:ea typeface="Arial"/>
                <a:cs typeface="Arial"/>
                <a:sym typeface="Arial"/>
              </a:defRPr>
            </a:lvl1pPr>
            <a:lvl2pPr indent="0" lvl="1" marL="457200" marR="0" rtl="0" algn="ctr">
              <a:lnSpc>
                <a:spcPct val="90000"/>
              </a:lnSpc>
              <a:spcBef>
                <a:spcPts val="6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2pPr>
            <a:lvl3pPr indent="0" lvl="2" marL="914400" marR="0" rtl="0" algn="ctr">
              <a:lnSpc>
                <a:spcPct val="90000"/>
              </a:lnSpc>
              <a:spcBef>
                <a:spcPts val="600"/>
              </a:spcBef>
              <a:buClr>
                <a:schemeClr val="dk1"/>
              </a:buClr>
              <a:buSzPts val="1800"/>
              <a:buFont typeface="Noto Sans Symbols"/>
              <a:buNone/>
              <a:defRPr b="0" i="0" sz="1800" u="none" cap="none" strike="noStrike">
                <a:solidFill>
                  <a:schemeClr val="dk1"/>
                </a:solidFill>
                <a:latin typeface="Arial"/>
                <a:ea typeface="Arial"/>
                <a:cs typeface="Arial"/>
                <a:sym typeface="Arial"/>
              </a:defRPr>
            </a:lvl3pPr>
            <a:lvl4pPr indent="0" lvl="3" marL="1371600" marR="0" rtl="0" algn="ctr">
              <a:lnSpc>
                <a:spcPct val="90000"/>
              </a:lnSpc>
              <a:spcBef>
                <a:spcPts val="6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4pPr>
            <a:lvl5pPr indent="0" lvl="4" marL="1828800" marR="0" rtl="0" algn="ctr">
              <a:lnSpc>
                <a:spcPct val="90000"/>
              </a:lnSpc>
              <a:spcBef>
                <a:spcPts val="6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9pPr>
          </a:lstStyle>
          <a:p/>
        </p:txBody>
      </p:sp>
      <p:sp>
        <p:nvSpPr>
          <p:cNvPr descr="An empty placeholder to add an image. Click on the placeholder and select the image that you wish to add." id="21" name="Shape 21"/>
          <p:cNvSpPr/>
          <p:nvPr>
            <p:ph idx="2" type="pic"/>
          </p:nvPr>
        </p:nvSpPr>
        <p:spPr>
          <a:xfrm>
            <a:off x="6981063" y="1310656"/>
            <a:ext cx="5210937" cy="4208604"/>
          </a:xfrm>
          <a:prstGeom prst="rect">
            <a:avLst/>
          </a:prstGeom>
          <a:solidFill>
            <a:srgbClr val="DED9D6"/>
          </a:solidFill>
          <a:ln>
            <a:noFill/>
          </a:ln>
        </p:spPr>
        <p:txBody>
          <a:bodyPr anchorCtr="0" anchor="t" bIns="91425" lIns="91425" rIns="91425" wrap="square" tIns="91425"/>
          <a:lstStyle>
            <a:lvl1pPr indent="0" lvl="0" marL="0" marR="0" rtl="0" algn="ctr">
              <a:lnSpc>
                <a:spcPct val="90000"/>
              </a:lnSpc>
              <a:spcBef>
                <a:spcPts val="18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22" name="Shape 22"/>
          <p:cNvSpPr/>
          <p:nvPr/>
        </p:nvSpPr>
        <p:spPr>
          <a:xfrm>
            <a:off x="0" y="0"/>
            <a:ext cx="12192000" cy="1079876"/>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grpSp>
        <p:nvGrpSpPr>
          <p:cNvPr id="23" name="Shape 23"/>
          <p:cNvGrpSpPr/>
          <p:nvPr/>
        </p:nvGrpSpPr>
        <p:grpSpPr>
          <a:xfrm>
            <a:off x="0" y="1143000"/>
            <a:ext cx="12192000" cy="63125"/>
            <a:chOff x="507492" y="1501519"/>
            <a:chExt cx="8129016" cy="63125"/>
          </a:xfrm>
        </p:grpSpPr>
        <p:cxnSp>
          <p:nvCxnSpPr>
            <p:cNvPr id="24" name="Shape 24"/>
            <p:cNvCxnSpPr/>
            <p:nvPr/>
          </p:nvCxnSpPr>
          <p:spPr>
            <a:xfrm>
              <a:off x="507492" y="1564644"/>
              <a:ext cx="8129016" cy="0"/>
            </a:xfrm>
            <a:prstGeom prst="straightConnector1">
              <a:avLst/>
            </a:prstGeom>
            <a:noFill/>
            <a:ln cap="flat" cmpd="sng" w="38100">
              <a:solidFill>
                <a:schemeClr val="dk1"/>
              </a:solidFill>
              <a:prstDash val="solid"/>
              <a:miter lim="800000"/>
              <a:headEnd len="med" w="med" type="none"/>
              <a:tailEnd len="med" w="med" type="none"/>
            </a:ln>
          </p:spPr>
        </p:cxnSp>
        <p:cxnSp>
          <p:nvCxnSpPr>
            <p:cNvPr id="25" name="Shape 25"/>
            <p:cNvCxnSpPr/>
            <p:nvPr/>
          </p:nvCxnSpPr>
          <p:spPr>
            <a:xfrm>
              <a:off x="507492" y="1501519"/>
              <a:ext cx="8129016" cy="0"/>
            </a:xfrm>
            <a:prstGeom prst="straightConnector1">
              <a:avLst/>
            </a:prstGeom>
            <a:noFill/>
            <a:ln cap="flat" cmpd="sng" w="12700">
              <a:solidFill>
                <a:schemeClr val="dk1"/>
              </a:solidFill>
              <a:prstDash val="solid"/>
              <a:miter lim="800000"/>
              <a:headEnd len="med" w="med" type="none"/>
              <a:tailEnd len="med" w="med" type="none"/>
            </a:ln>
          </p:spPr>
        </p:cxnSp>
      </p:grpSp>
      <p:pic>
        <p:nvPicPr>
          <p:cNvPr id="26" name="Shape 26"/>
          <p:cNvPicPr preferRelativeResize="0"/>
          <p:nvPr/>
        </p:nvPicPr>
        <p:blipFill rotWithShape="1">
          <a:blip r:embed="rId2">
            <a:alphaModFix/>
          </a:blip>
          <a:srcRect b="0" l="0" r="0" t="0"/>
          <a:stretch/>
        </p:blipFill>
        <p:spPr>
          <a:xfrm>
            <a:off x="1325880" y="0"/>
            <a:ext cx="1747524" cy="2292094"/>
          </a:xfrm>
          <a:prstGeom prst="rect">
            <a:avLst/>
          </a:prstGeom>
          <a:noFill/>
          <a:ln>
            <a:noFill/>
          </a:ln>
        </p:spPr>
      </p:pic>
      <p:grpSp>
        <p:nvGrpSpPr>
          <p:cNvPr id="27" name="Shape 27"/>
          <p:cNvGrpSpPr/>
          <p:nvPr/>
        </p:nvGrpSpPr>
        <p:grpSpPr>
          <a:xfrm rot="10800000">
            <a:off x="1" y="5645510"/>
            <a:ext cx="12192000" cy="63125"/>
            <a:chOff x="507492" y="1501519"/>
            <a:chExt cx="8129016" cy="63125"/>
          </a:xfrm>
        </p:grpSpPr>
        <p:cxnSp>
          <p:nvCxnSpPr>
            <p:cNvPr id="28" name="Shape 28"/>
            <p:cNvCxnSpPr/>
            <p:nvPr/>
          </p:nvCxnSpPr>
          <p:spPr>
            <a:xfrm>
              <a:off x="507492" y="1564644"/>
              <a:ext cx="8129016" cy="0"/>
            </a:xfrm>
            <a:prstGeom prst="straightConnector1">
              <a:avLst/>
            </a:prstGeom>
            <a:noFill/>
            <a:ln cap="flat" cmpd="sng" w="38100">
              <a:solidFill>
                <a:schemeClr val="dk1"/>
              </a:solidFill>
              <a:prstDash val="solid"/>
              <a:miter lim="800000"/>
              <a:headEnd len="med" w="med" type="none"/>
              <a:tailEnd len="med" w="med" type="none"/>
            </a:ln>
          </p:spPr>
        </p:cxnSp>
        <p:cxnSp>
          <p:nvCxnSpPr>
            <p:cNvPr id="29" name="Shape 29"/>
            <p:cNvCxnSpPr/>
            <p:nvPr/>
          </p:nvCxnSpPr>
          <p:spPr>
            <a:xfrm>
              <a:off x="507492" y="1501519"/>
              <a:ext cx="8129016" cy="0"/>
            </a:xfrm>
            <a:prstGeom prst="straightConnector1">
              <a:avLst/>
            </a:prstGeom>
            <a:noFill/>
            <a:ln cap="flat" cmpd="sng" w="12700">
              <a:solidFill>
                <a:schemeClr val="dk1"/>
              </a:solidFill>
              <a:prstDash val="solid"/>
              <a:miter lim="800000"/>
              <a:headEnd len="med" w="med" type="none"/>
              <a:tailEnd len="med" w="med" type="none"/>
            </a:ln>
          </p:spPr>
        </p:cxnSp>
      </p:grpSp>
      <p:sp>
        <p:nvSpPr>
          <p:cNvPr id="30" name="Shape 30"/>
          <p:cNvSpPr/>
          <p:nvPr/>
        </p:nvSpPr>
        <p:spPr>
          <a:xfrm>
            <a:off x="0" y="5778124"/>
            <a:ext cx="12192000" cy="1079876"/>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93" name="Shape 93"/>
        <p:cNvGrpSpPr/>
        <p:nvPr/>
      </p:nvGrpSpPr>
      <p:grpSpPr>
        <a:xfrm>
          <a:off x="0" y="0"/>
          <a:ext cx="0" cy="0"/>
          <a:chOff x="0" y="0"/>
          <a:chExt cx="0" cy="0"/>
        </a:xfrm>
      </p:grpSpPr>
      <p:sp>
        <p:nvSpPr>
          <p:cNvPr id="94" name="Shape 94"/>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5" name="Shape 95"/>
          <p:cNvSpPr txBox="1"/>
          <p:nvPr>
            <p:ph idx="1" type="body"/>
          </p:nvPr>
        </p:nvSpPr>
        <p:spPr>
          <a:xfrm>
            <a:off x="1104900" y="1600200"/>
            <a:ext cx="3396996" cy="4572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buClr>
                <a:schemeClr val="dk1"/>
              </a:buClr>
              <a:buSzPts val="1800"/>
              <a:buFont typeface="Noto Sans Symbols"/>
              <a:buNone/>
              <a:defRPr b="0" i="0" sz="18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SzPts val="1400"/>
              <a:buFont typeface="Noto Sans Symbols"/>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SzPts val="1200"/>
              <a:buFont typeface="Noto Sans Symbols"/>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9pPr>
          </a:lstStyle>
          <a:p/>
        </p:txBody>
      </p:sp>
      <p:sp>
        <p:nvSpPr>
          <p:cNvPr descr="An empty placeholder to add an image. Click on the placeholder and select the image that you wish to add." id="96" name="Shape 96"/>
          <p:cNvSpPr/>
          <p:nvPr>
            <p:ph idx="2" type="pic"/>
          </p:nvPr>
        </p:nvSpPr>
        <p:spPr>
          <a:xfrm>
            <a:off x="4654671" y="1600199"/>
            <a:ext cx="6430912" cy="4572001"/>
          </a:xfrm>
          <a:prstGeom prst="rect">
            <a:avLst/>
          </a:prstGeom>
          <a:noFill/>
          <a:ln>
            <a:noFill/>
          </a:ln>
        </p:spPr>
        <p:txBody>
          <a:bodyPr anchorCtr="0" anchor="t" bIns="91425" lIns="91425" rIns="91425" wrap="square" tIns="91425"/>
          <a:lstStyle>
            <a:lvl1pPr indent="0" lvl="0" marL="0" marR="0" rtl="0" algn="ctr">
              <a:lnSpc>
                <a:spcPct val="90000"/>
              </a:lnSpc>
              <a:spcBef>
                <a:spcPts val="18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SzPts val="2800"/>
              <a:buFont typeface="Noto Sans Symbols"/>
              <a:buNone/>
              <a:defRPr b="0" i="0" sz="28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SzPts val="2400"/>
              <a:buFont typeface="Noto Sans Symbols"/>
              <a:buNone/>
              <a:defRPr b="0" i="0" sz="24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97" name="Shape 97"/>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8" name="Shape 98"/>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9" name="Shape 99"/>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00" name="Shape 100"/>
        <p:cNvGrpSpPr/>
        <p:nvPr/>
      </p:nvGrpSpPr>
      <p:grpSpPr>
        <a:xfrm>
          <a:off x="0" y="0"/>
          <a:ext cx="0" cy="0"/>
          <a:chOff x="0" y="0"/>
          <a:chExt cx="0" cy="0"/>
        </a:xfrm>
      </p:grpSpPr>
      <p:sp>
        <p:nvSpPr>
          <p:cNvPr id="101" name="Shape 101"/>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02" name="Shape 102"/>
          <p:cNvSpPr txBox="1"/>
          <p:nvPr>
            <p:ph idx="1" type="body"/>
          </p:nvPr>
        </p:nvSpPr>
        <p:spPr>
          <a:xfrm rot="5400000">
            <a:off x="3810000" y="-1104900"/>
            <a:ext cx="4572000" cy="9982200"/>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03" name="Shape 103"/>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Vertical Title and Text">
    <p:spTree>
      <p:nvGrpSpPr>
        <p:cNvPr id="106" name="Shape 106"/>
        <p:cNvGrpSpPr/>
        <p:nvPr/>
      </p:nvGrpSpPr>
      <p:grpSpPr>
        <a:xfrm>
          <a:off x="0" y="0"/>
          <a:ext cx="0" cy="0"/>
          <a:chOff x="0" y="0"/>
          <a:chExt cx="0" cy="0"/>
        </a:xfrm>
      </p:grpSpPr>
      <p:sp>
        <p:nvSpPr>
          <p:cNvPr id="107" name="Shape 107"/>
          <p:cNvSpPr txBox="1"/>
          <p:nvPr>
            <p:ph type="title"/>
          </p:nvPr>
        </p:nvSpPr>
        <p:spPr>
          <a:xfrm rot="5400000">
            <a:off x="7323931" y="2413794"/>
            <a:ext cx="5811838" cy="17145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08" name="Shape 108"/>
          <p:cNvSpPr txBox="1"/>
          <p:nvPr>
            <p:ph idx="1" type="body"/>
          </p:nvPr>
        </p:nvSpPr>
        <p:spPr>
          <a:xfrm rot="5400000">
            <a:off x="2248429" y="-778404"/>
            <a:ext cx="5811838" cy="8098896"/>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09" name="Shape 109"/>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10" name="Shape 110"/>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11" name="Shape 111"/>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grpSp>
        <p:nvGrpSpPr>
          <p:cNvPr id="112" name="Shape 112"/>
          <p:cNvGrpSpPr/>
          <p:nvPr/>
        </p:nvGrpSpPr>
        <p:grpSpPr>
          <a:xfrm rot="5400000">
            <a:off x="6514047" y="3228843"/>
            <a:ext cx="5632704" cy="84403"/>
            <a:chOff x="1073150" y="1219201"/>
            <a:chExt cx="10058400" cy="63125"/>
          </a:xfrm>
        </p:grpSpPr>
        <p:cxnSp>
          <p:nvCxnSpPr>
            <p:cNvPr id="113" name="Shape 113"/>
            <p:cNvCxnSpPr/>
            <p:nvPr/>
          </p:nvCxnSpPr>
          <p:spPr>
            <a:xfrm rot="10800000">
              <a:off x="1073150" y="1219201"/>
              <a:ext cx="10058400" cy="0"/>
            </a:xfrm>
            <a:prstGeom prst="straightConnector1">
              <a:avLst/>
            </a:prstGeom>
            <a:noFill/>
            <a:ln cap="flat" cmpd="sng" w="38100">
              <a:solidFill>
                <a:schemeClr val="dk1"/>
              </a:solidFill>
              <a:prstDash val="solid"/>
              <a:miter lim="800000"/>
              <a:headEnd len="med" w="med" type="none"/>
              <a:tailEnd len="med" w="med" type="none"/>
            </a:ln>
          </p:spPr>
        </p:cxnSp>
        <p:cxnSp>
          <p:nvCxnSpPr>
            <p:cNvPr id="114" name="Shape 114"/>
            <p:cNvCxnSpPr/>
            <p:nvPr/>
          </p:nvCxnSpPr>
          <p:spPr>
            <a:xfrm rot="10800000">
              <a:off x="1073150" y="1282326"/>
              <a:ext cx="10058400" cy="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3" name="Shape 33"/>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36" name="Shape 36"/>
        <p:cNvGrpSpPr/>
        <p:nvPr/>
      </p:nvGrpSpPr>
      <p:grpSpPr>
        <a:xfrm>
          <a:off x="0" y="0"/>
          <a:ext cx="0" cy="0"/>
          <a:chOff x="0" y="0"/>
          <a:chExt cx="0" cy="0"/>
        </a:xfrm>
      </p:grpSpPr>
      <p:sp>
        <p:nvSpPr>
          <p:cNvPr id="37" name="Shape 37"/>
          <p:cNvSpPr/>
          <p:nvPr/>
        </p:nvSpPr>
        <p:spPr>
          <a:xfrm>
            <a:off x="0" y="0"/>
            <a:ext cx="12192000" cy="1079876"/>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pic>
        <p:nvPicPr>
          <p:cNvPr id="38" name="Shape 38"/>
          <p:cNvPicPr preferRelativeResize="0"/>
          <p:nvPr/>
        </p:nvPicPr>
        <p:blipFill rotWithShape="1">
          <a:blip r:embed="rId2">
            <a:alphaModFix/>
          </a:blip>
          <a:srcRect b="0" l="0" r="0" t="0"/>
          <a:stretch/>
        </p:blipFill>
        <p:spPr>
          <a:xfrm>
            <a:off x="1324445" y="0"/>
            <a:ext cx="1747524" cy="2292094"/>
          </a:xfrm>
          <a:prstGeom prst="rect">
            <a:avLst/>
          </a:prstGeom>
          <a:noFill/>
          <a:ln>
            <a:noFill/>
          </a:ln>
        </p:spPr>
      </p:pic>
      <p:sp>
        <p:nvSpPr>
          <p:cNvPr id="39" name="Shape 39"/>
          <p:cNvSpPr txBox="1"/>
          <p:nvPr>
            <p:ph type="ctrTitle"/>
          </p:nvPr>
        </p:nvSpPr>
        <p:spPr>
          <a:xfrm>
            <a:off x="1104900" y="2292094"/>
            <a:ext cx="10096500" cy="2219691"/>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0" name="Shape 40"/>
          <p:cNvSpPr txBox="1"/>
          <p:nvPr>
            <p:ph idx="1" type="subTitle"/>
          </p:nvPr>
        </p:nvSpPr>
        <p:spPr>
          <a:xfrm>
            <a:off x="1104898" y="4511784"/>
            <a:ext cx="10096501" cy="955565"/>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chemeClr val="dk1"/>
              </a:buClr>
              <a:buSzPts val="1800"/>
              <a:buFont typeface="Noto Sans Symbols"/>
              <a:buNone/>
              <a:defRPr b="0" i="0" sz="1800" u="none" cap="none" strike="noStrike">
                <a:solidFill>
                  <a:schemeClr val="dk1"/>
                </a:solidFill>
                <a:latin typeface="Arial"/>
                <a:ea typeface="Arial"/>
                <a:cs typeface="Arial"/>
                <a:sym typeface="Arial"/>
              </a:defRPr>
            </a:lvl1pPr>
            <a:lvl2pPr indent="0" lvl="1" marL="457200" marR="0" rtl="0" algn="ctr">
              <a:lnSpc>
                <a:spcPct val="90000"/>
              </a:lnSpc>
              <a:spcBef>
                <a:spcPts val="600"/>
              </a:spcBef>
              <a:buClr>
                <a:schemeClr val="dk1"/>
              </a:buClr>
              <a:buSzPts val="2000"/>
              <a:buFont typeface="Noto Sans Symbols"/>
              <a:buNone/>
              <a:defRPr b="0" i="0" sz="2000" u="none" cap="none" strike="noStrike">
                <a:solidFill>
                  <a:schemeClr val="dk1"/>
                </a:solidFill>
                <a:latin typeface="Arial"/>
                <a:ea typeface="Arial"/>
                <a:cs typeface="Arial"/>
                <a:sym typeface="Arial"/>
              </a:defRPr>
            </a:lvl2pPr>
            <a:lvl3pPr indent="0" lvl="2" marL="914400" marR="0" rtl="0" algn="ctr">
              <a:lnSpc>
                <a:spcPct val="90000"/>
              </a:lnSpc>
              <a:spcBef>
                <a:spcPts val="600"/>
              </a:spcBef>
              <a:buClr>
                <a:schemeClr val="dk1"/>
              </a:buClr>
              <a:buSzPts val="1800"/>
              <a:buFont typeface="Noto Sans Symbols"/>
              <a:buNone/>
              <a:defRPr b="0" i="0" sz="1800" u="none" cap="none" strike="noStrike">
                <a:solidFill>
                  <a:schemeClr val="dk1"/>
                </a:solidFill>
                <a:latin typeface="Arial"/>
                <a:ea typeface="Arial"/>
                <a:cs typeface="Arial"/>
                <a:sym typeface="Arial"/>
              </a:defRPr>
            </a:lvl3pPr>
            <a:lvl4pPr indent="0" lvl="3" marL="1371600" marR="0" rtl="0" algn="ctr">
              <a:lnSpc>
                <a:spcPct val="90000"/>
              </a:lnSpc>
              <a:spcBef>
                <a:spcPts val="6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4pPr>
            <a:lvl5pPr indent="0" lvl="4" marL="1828800" marR="0" rtl="0" algn="ctr">
              <a:lnSpc>
                <a:spcPct val="90000"/>
              </a:lnSpc>
              <a:spcBef>
                <a:spcPts val="6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SzPts val="1600"/>
              <a:buFont typeface="Noto Sans Symbols"/>
              <a:buNone/>
              <a:defRPr b="0" i="0" sz="1600" u="none" cap="none" strike="noStrike">
                <a:solidFill>
                  <a:schemeClr val="dk1"/>
                </a:solidFill>
                <a:latin typeface="Arial"/>
                <a:ea typeface="Arial"/>
                <a:cs typeface="Arial"/>
                <a:sym typeface="Arial"/>
              </a:defRPr>
            </a:lvl9pPr>
          </a:lstStyle>
          <a:p/>
        </p:txBody>
      </p:sp>
      <p:sp>
        <p:nvSpPr>
          <p:cNvPr id="41" name="Shape 41"/>
          <p:cNvSpPr/>
          <p:nvPr/>
        </p:nvSpPr>
        <p:spPr>
          <a:xfrm>
            <a:off x="0" y="5778124"/>
            <a:ext cx="12192000" cy="1079876"/>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42" name="Shape 42"/>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DED9D6"/>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DED9D6"/>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DED9D6"/>
                </a:solidFill>
                <a:latin typeface="Arial"/>
                <a:ea typeface="Arial"/>
                <a:cs typeface="Arial"/>
                <a:sym typeface="Arial"/>
              </a:rPr>
              <a:t>‹#›</a:t>
            </a:fld>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5" name="Shape 45"/>
        <p:cNvGrpSpPr/>
        <p:nvPr/>
      </p:nvGrpSpPr>
      <p:grpSpPr>
        <a:xfrm>
          <a:off x="0" y="0"/>
          <a:ext cx="0" cy="0"/>
          <a:chOff x="0" y="0"/>
          <a:chExt cx="0" cy="0"/>
        </a:xfrm>
      </p:grpSpPr>
      <p:sp>
        <p:nvSpPr>
          <p:cNvPr id="46" name="Shape 46"/>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7" name="Shape 47"/>
          <p:cNvSpPr txBox="1"/>
          <p:nvPr>
            <p:ph idx="1" type="body"/>
          </p:nvPr>
        </p:nvSpPr>
        <p:spPr>
          <a:xfrm>
            <a:off x="1104900" y="1600200"/>
            <a:ext cx="9982200" cy="4572000"/>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8" name="Shape 48"/>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9" name="Shape 49"/>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spTree>
      <p:nvGrpSpPr>
        <p:cNvPr id="51" name="Shape 51"/>
        <p:cNvGrpSpPr/>
        <p:nvPr/>
      </p:nvGrpSpPr>
      <p:grpSpPr>
        <a:xfrm>
          <a:off x="0" y="0"/>
          <a:ext cx="0" cy="0"/>
          <a:chOff x="0" y="0"/>
          <a:chExt cx="0" cy="0"/>
        </a:xfrm>
      </p:grpSpPr>
      <p:grpSp>
        <p:nvGrpSpPr>
          <p:cNvPr id="52" name="Shape 52"/>
          <p:cNvGrpSpPr/>
          <p:nvPr/>
        </p:nvGrpSpPr>
        <p:grpSpPr>
          <a:xfrm>
            <a:off x="0" y="2514600"/>
            <a:ext cx="12192000" cy="3194035"/>
            <a:chOff x="647402" y="2514600"/>
            <a:chExt cx="10838688" cy="3194035"/>
          </a:xfrm>
        </p:grpSpPr>
        <p:grpSp>
          <p:nvGrpSpPr>
            <p:cNvPr id="53" name="Shape 53"/>
            <p:cNvGrpSpPr/>
            <p:nvPr/>
          </p:nvGrpSpPr>
          <p:grpSpPr>
            <a:xfrm>
              <a:off x="647402" y="2514600"/>
              <a:ext cx="10838688" cy="63125"/>
              <a:chOff x="507492" y="1501519"/>
              <a:chExt cx="8129016" cy="63125"/>
            </a:xfrm>
          </p:grpSpPr>
          <p:cxnSp>
            <p:nvCxnSpPr>
              <p:cNvPr id="54" name="Shape 54"/>
              <p:cNvCxnSpPr/>
              <p:nvPr/>
            </p:nvCxnSpPr>
            <p:spPr>
              <a:xfrm>
                <a:off x="507492" y="1564644"/>
                <a:ext cx="8129016" cy="0"/>
              </a:xfrm>
              <a:prstGeom prst="straightConnector1">
                <a:avLst/>
              </a:prstGeom>
              <a:noFill/>
              <a:ln cap="flat" cmpd="sng" w="38100">
                <a:solidFill>
                  <a:schemeClr val="dk1"/>
                </a:solidFill>
                <a:prstDash val="solid"/>
                <a:miter lim="800000"/>
                <a:headEnd len="med" w="med" type="none"/>
                <a:tailEnd len="med" w="med" type="none"/>
              </a:ln>
            </p:spPr>
          </p:cxnSp>
          <p:cxnSp>
            <p:nvCxnSpPr>
              <p:cNvPr id="55" name="Shape 55"/>
              <p:cNvCxnSpPr/>
              <p:nvPr/>
            </p:nvCxnSpPr>
            <p:spPr>
              <a:xfrm>
                <a:off x="507492" y="1501519"/>
                <a:ext cx="8129016" cy="0"/>
              </a:xfrm>
              <a:prstGeom prst="straightConnector1">
                <a:avLst/>
              </a:prstGeom>
              <a:noFill/>
              <a:ln cap="flat" cmpd="sng" w="12700">
                <a:solidFill>
                  <a:schemeClr val="dk1"/>
                </a:solidFill>
                <a:prstDash val="solid"/>
                <a:miter lim="800000"/>
                <a:headEnd len="med" w="med" type="none"/>
                <a:tailEnd len="med" w="med" type="none"/>
              </a:ln>
            </p:spPr>
          </p:cxnSp>
        </p:grpSp>
        <p:sp>
          <p:nvSpPr>
            <p:cNvPr id="56" name="Shape 56"/>
            <p:cNvSpPr/>
            <p:nvPr/>
          </p:nvSpPr>
          <p:spPr>
            <a:xfrm>
              <a:off x="647402" y="2640850"/>
              <a:ext cx="10838688" cy="2941536"/>
            </a:xfrm>
            <a:prstGeom prst="rect">
              <a:avLst/>
            </a:prstGeom>
            <a:solidFill>
              <a:schemeClr val="dk1"/>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grpSp>
          <p:nvGrpSpPr>
            <p:cNvPr id="57" name="Shape 57"/>
            <p:cNvGrpSpPr/>
            <p:nvPr/>
          </p:nvGrpSpPr>
          <p:grpSpPr>
            <a:xfrm rot="10800000">
              <a:off x="647402" y="5645510"/>
              <a:ext cx="10838688" cy="63125"/>
              <a:chOff x="507492" y="1501519"/>
              <a:chExt cx="8129016" cy="63125"/>
            </a:xfrm>
          </p:grpSpPr>
          <p:cxnSp>
            <p:nvCxnSpPr>
              <p:cNvPr id="58" name="Shape 58"/>
              <p:cNvCxnSpPr/>
              <p:nvPr/>
            </p:nvCxnSpPr>
            <p:spPr>
              <a:xfrm>
                <a:off x="507492" y="1564644"/>
                <a:ext cx="8129016" cy="0"/>
              </a:xfrm>
              <a:prstGeom prst="straightConnector1">
                <a:avLst/>
              </a:prstGeom>
              <a:noFill/>
              <a:ln cap="flat" cmpd="sng" w="38100">
                <a:solidFill>
                  <a:schemeClr val="dk1"/>
                </a:solidFill>
                <a:prstDash val="solid"/>
                <a:miter lim="800000"/>
                <a:headEnd len="med" w="med" type="none"/>
                <a:tailEnd len="med" w="med" type="none"/>
              </a:ln>
            </p:spPr>
          </p:cxnSp>
          <p:cxnSp>
            <p:nvCxnSpPr>
              <p:cNvPr id="59" name="Shape 59"/>
              <p:cNvCxnSpPr/>
              <p:nvPr/>
            </p:nvCxnSpPr>
            <p:spPr>
              <a:xfrm>
                <a:off x="507492" y="1501519"/>
                <a:ext cx="8129016" cy="0"/>
              </a:xfrm>
              <a:prstGeom prst="straightConnector1">
                <a:avLst/>
              </a:prstGeom>
              <a:noFill/>
              <a:ln cap="flat" cmpd="sng" w="12700">
                <a:solidFill>
                  <a:schemeClr val="dk1"/>
                </a:solidFill>
                <a:prstDash val="solid"/>
                <a:miter lim="800000"/>
                <a:headEnd len="med" w="med" type="none"/>
                <a:tailEnd len="med" w="med" type="none"/>
              </a:ln>
            </p:spPr>
          </p:cxnSp>
        </p:grpSp>
      </p:grpSp>
      <p:pic>
        <p:nvPicPr>
          <p:cNvPr id="60" name="Shape 60"/>
          <p:cNvPicPr preferRelativeResize="0"/>
          <p:nvPr/>
        </p:nvPicPr>
        <p:blipFill rotWithShape="1">
          <a:blip r:embed="rId2">
            <a:alphaModFix/>
          </a:blip>
          <a:srcRect b="0" l="0" r="0" t="0"/>
          <a:stretch/>
        </p:blipFill>
        <p:spPr>
          <a:xfrm>
            <a:off x="1325880" y="0"/>
            <a:ext cx="1783188" cy="2971806"/>
          </a:xfrm>
          <a:prstGeom prst="rect">
            <a:avLst/>
          </a:prstGeom>
          <a:noFill/>
          <a:ln>
            <a:noFill/>
          </a:ln>
        </p:spPr>
      </p:pic>
      <p:sp>
        <p:nvSpPr>
          <p:cNvPr id="61" name="Shape 61"/>
          <p:cNvSpPr txBox="1"/>
          <p:nvPr>
            <p:ph type="title"/>
          </p:nvPr>
        </p:nvSpPr>
        <p:spPr>
          <a:xfrm>
            <a:off x="1104899" y="2971806"/>
            <a:ext cx="10071099" cy="168415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lt1"/>
              </a:buClr>
              <a:buSzPts val="4400"/>
              <a:buFont typeface="Arial"/>
              <a:buNone/>
              <a:defRPr b="0" i="0" sz="4400" u="none" cap="none" strike="noStrike">
                <a:solidFill>
                  <a:schemeClr val="lt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2" name="Shape 62"/>
          <p:cNvSpPr txBox="1"/>
          <p:nvPr>
            <p:ph idx="1" type="body"/>
          </p:nvPr>
        </p:nvSpPr>
        <p:spPr>
          <a:xfrm>
            <a:off x="1104899" y="4655956"/>
            <a:ext cx="10071099" cy="509750"/>
          </a:xfrm>
          <a:prstGeom prst="rect">
            <a:avLst/>
          </a:prstGeom>
          <a:noFill/>
          <a:ln>
            <a:noFill/>
          </a:ln>
        </p:spPr>
        <p:txBody>
          <a:bodyPr anchorCtr="0" anchor="t" bIns="91425" lIns="91425" rIns="91425" wrap="square" tIns="91425"/>
          <a:lstStyle>
            <a:lvl1pPr indent="0" lvl="0" marL="0" marR="0" rtl="0" algn="l">
              <a:lnSpc>
                <a:spcPct val="90000"/>
              </a:lnSpc>
              <a:spcBef>
                <a:spcPts val="0"/>
              </a:spcBef>
              <a:buClr>
                <a:schemeClr val="lt1"/>
              </a:buClr>
              <a:buSzPts val="1600"/>
              <a:buFont typeface="Noto Sans Symbols"/>
              <a:buNone/>
              <a:defRPr b="0" i="0" sz="1600" u="none" cap="none" strike="noStrike">
                <a:solidFill>
                  <a:schemeClr val="lt1"/>
                </a:solidFill>
                <a:latin typeface="Arial"/>
                <a:ea typeface="Arial"/>
                <a:cs typeface="Arial"/>
                <a:sym typeface="Arial"/>
              </a:defRPr>
            </a:lvl1pPr>
            <a:lvl2pPr indent="0" lvl="1" marL="457200" marR="0" rtl="0" algn="l">
              <a:lnSpc>
                <a:spcPct val="90000"/>
              </a:lnSpc>
              <a:spcBef>
                <a:spcPts val="600"/>
              </a:spcBef>
              <a:buClr>
                <a:srgbClr val="969391"/>
              </a:buClr>
              <a:buSzPts val="2000"/>
              <a:buFont typeface="Noto Sans Symbols"/>
              <a:buNone/>
              <a:defRPr b="0" i="0" sz="2000" u="none" cap="none" strike="noStrike">
                <a:solidFill>
                  <a:srgbClr val="969391"/>
                </a:solidFill>
                <a:latin typeface="Arial"/>
                <a:ea typeface="Arial"/>
                <a:cs typeface="Arial"/>
                <a:sym typeface="Arial"/>
              </a:defRPr>
            </a:lvl2pPr>
            <a:lvl3pPr indent="0" lvl="2" marL="914400" marR="0" rtl="0" algn="l">
              <a:lnSpc>
                <a:spcPct val="90000"/>
              </a:lnSpc>
              <a:spcBef>
                <a:spcPts val="600"/>
              </a:spcBef>
              <a:buClr>
                <a:srgbClr val="969391"/>
              </a:buClr>
              <a:buSzPts val="1800"/>
              <a:buFont typeface="Noto Sans Symbols"/>
              <a:buNone/>
              <a:defRPr b="0" i="0" sz="1800" u="none" cap="none" strike="noStrike">
                <a:solidFill>
                  <a:srgbClr val="969391"/>
                </a:solidFill>
                <a:latin typeface="Arial"/>
                <a:ea typeface="Arial"/>
                <a:cs typeface="Arial"/>
                <a:sym typeface="Arial"/>
              </a:defRPr>
            </a:lvl3pPr>
            <a:lvl4pPr indent="0" lvl="3" marL="1371600" marR="0" rtl="0" algn="l">
              <a:lnSpc>
                <a:spcPct val="90000"/>
              </a:lnSpc>
              <a:spcBef>
                <a:spcPts val="600"/>
              </a:spcBef>
              <a:buClr>
                <a:srgbClr val="969391"/>
              </a:buClr>
              <a:buSzPts val="1600"/>
              <a:buFont typeface="Noto Sans Symbols"/>
              <a:buNone/>
              <a:defRPr b="0" i="0" sz="1600" u="none" cap="none" strike="noStrike">
                <a:solidFill>
                  <a:srgbClr val="969391"/>
                </a:solidFill>
                <a:latin typeface="Arial"/>
                <a:ea typeface="Arial"/>
                <a:cs typeface="Arial"/>
                <a:sym typeface="Arial"/>
              </a:defRPr>
            </a:lvl4pPr>
            <a:lvl5pPr indent="0" lvl="4" marL="1828800" marR="0" rtl="0" algn="l">
              <a:lnSpc>
                <a:spcPct val="90000"/>
              </a:lnSpc>
              <a:spcBef>
                <a:spcPts val="600"/>
              </a:spcBef>
              <a:buClr>
                <a:srgbClr val="969391"/>
              </a:buClr>
              <a:buSzPts val="1600"/>
              <a:buFont typeface="Noto Sans Symbols"/>
              <a:buNone/>
              <a:defRPr b="0" i="0" sz="1600" u="none" cap="none" strike="noStrike">
                <a:solidFill>
                  <a:srgbClr val="969391"/>
                </a:solidFill>
                <a:latin typeface="Arial"/>
                <a:ea typeface="Arial"/>
                <a:cs typeface="Arial"/>
                <a:sym typeface="Arial"/>
              </a:defRPr>
            </a:lvl5pPr>
            <a:lvl6pPr indent="0" lvl="5" marL="2286000" marR="0" rtl="0" algn="l">
              <a:lnSpc>
                <a:spcPct val="90000"/>
              </a:lnSpc>
              <a:spcBef>
                <a:spcPts val="500"/>
              </a:spcBef>
              <a:buClr>
                <a:srgbClr val="969391"/>
              </a:buClr>
              <a:buSzPts val="1600"/>
              <a:buFont typeface="Noto Sans Symbols"/>
              <a:buNone/>
              <a:defRPr b="0" i="0" sz="1600" u="none" cap="none" strike="noStrike">
                <a:solidFill>
                  <a:srgbClr val="969391"/>
                </a:solidFill>
                <a:latin typeface="Arial"/>
                <a:ea typeface="Arial"/>
                <a:cs typeface="Arial"/>
                <a:sym typeface="Arial"/>
              </a:defRPr>
            </a:lvl6pPr>
            <a:lvl7pPr indent="0" lvl="6" marL="2743200" marR="0" rtl="0" algn="l">
              <a:lnSpc>
                <a:spcPct val="90000"/>
              </a:lnSpc>
              <a:spcBef>
                <a:spcPts val="500"/>
              </a:spcBef>
              <a:buClr>
                <a:srgbClr val="969391"/>
              </a:buClr>
              <a:buSzPts val="1600"/>
              <a:buFont typeface="Noto Sans Symbols"/>
              <a:buNone/>
              <a:defRPr b="0" i="0" sz="1600" u="none" cap="none" strike="noStrike">
                <a:solidFill>
                  <a:srgbClr val="969391"/>
                </a:solidFill>
                <a:latin typeface="Arial"/>
                <a:ea typeface="Arial"/>
                <a:cs typeface="Arial"/>
                <a:sym typeface="Arial"/>
              </a:defRPr>
            </a:lvl7pPr>
            <a:lvl8pPr indent="0" lvl="7" marL="3200400" marR="0" rtl="0" algn="l">
              <a:lnSpc>
                <a:spcPct val="90000"/>
              </a:lnSpc>
              <a:spcBef>
                <a:spcPts val="500"/>
              </a:spcBef>
              <a:buClr>
                <a:srgbClr val="969391"/>
              </a:buClr>
              <a:buSzPts val="1600"/>
              <a:buFont typeface="Noto Sans Symbols"/>
              <a:buNone/>
              <a:defRPr b="0" i="0" sz="1600" u="none" cap="none" strike="noStrike">
                <a:solidFill>
                  <a:srgbClr val="969391"/>
                </a:solidFill>
                <a:latin typeface="Arial"/>
                <a:ea typeface="Arial"/>
                <a:cs typeface="Arial"/>
                <a:sym typeface="Arial"/>
              </a:defRPr>
            </a:lvl8pPr>
            <a:lvl9pPr indent="0" lvl="8" marL="3657600" marR="0" rtl="0" algn="l">
              <a:lnSpc>
                <a:spcPct val="90000"/>
              </a:lnSpc>
              <a:spcBef>
                <a:spcPts val="500"/>
              </a:spcBef>
              <a:buClr>
                <a:srgbClr val="969391"/>
              </a:buClr>
              <a:buSzPts val="1600"/>
              <a:buFont typeface="Noto Sans Symbols"/>
              <a:buNone/>
              <a:defRPr b="0" i="0" sz="1600" u="none" cap="none" strike="noStrike">
                <a:solidFill>
                  <a:srgbClr val="969391"/>
                </a:solidFill>
                <a:latin typeface="Arial"/>
                <a:ea typeface="Arial"/>
                <a:cs typeface="Arial"/>
                <a:sym typeface="Arial"/>
              </a:defRPr>
            </a:lvl9pPr>
          </a:lstStyle>
          <a:p/>
        </p:txBody>
      </p:sp>
      <p:sp>
        <p:nvSpPr>
          <p:cNvPr id="63" name="Shape 63"/>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66" name="Shape 66"/>
        <p:cNvGrpSpPr/>
        <p:nvPr/>
      </p:nvGrpSpPr>
      <p:grpSpPr>
        <a:xfrm>
          <a:off x="0" y="0"/>
          <a:ext cx="0" cy="0"/>
          <a:chOff x="0" y="0"/>
          <a:chExt cx="0" cy="0"/>
        </a:xfrm>
      </p:grpSpPr>
      <p:sp>
        <p:nvSpPr>
          <p:cNvPr id="67" name="Shape 67"/>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8" name="Shape 68"/>
          <p:cNvSpPr txBox="1"/>
          <p:nvPr>
            <p:ph idx="1" type="body"/>
          </p:nvPr>
        </p:nvSpPr>
        <p:spPr>
          <a:xfrm>
            <a:off x="1104900" y="1600200"/>
            <a:ext cx="4914900" cy="4571999"/>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69" name="Shape 69"/>
          <p:cNvSpPr txBox="1"/>
          <p:nvPr>
            <p:ph idx="2" type="body"/>
          </p:nvPr>
        </p:nvSpPr>
        <p:spPr>
          <a:xfrm>
            <a:off x="6172200" y="1600200"/>
            <a:ext cx="4914900" cy="4571999"/>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70" name="Shape 70"/>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1" name="Shape 71"/>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73" name="Shape 73"/>
        <p:cNvGrpSpPr/>
        <p:nvPr/>
      </p:nvGrpSpPr>
      <p:grpSpPr>
        <a:xfrm>
          <a:off x="0" y="0"/>
          <a:ext cx="0" cy="0"/>
          <a:chOff x="0" y="0"/>
          <a:chExt cx="0" cy="0"/>
        </a:xfrm>
      </p:grpSpPr>
      <p:sp>
        <p:nvSpPr>
          <p:cNvPr id="74" name="Shape 74"/>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5" name="Shape 75"/>
          <p:cNvSpPr txBox="1"/>
          <p:nvPr>
            <p:ph idx="1" type="body"/>
          </p:nvPr>
        </p:nvSpPr>
        <p:spPr>
          <a:xfrm>
            <a:off x="1104900" y="1600200"/>
            <a:ext cx="4919472" cy="82391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400"/>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SzPts val="2000"/>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SzPts val="1800"/>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76" name="Shape 76"/>
          <p:cNvSpPr txBox="1"/>
          <p:nvPr>
            <p:ph idx="2" type="body"/>
          </p:nvPr>
        </p:nvSpPr>
        <p:spPr>
          <a:xfrm>
            <a:off x="1104900" y="2424112"/>
            <a:ext cx="4919472" cy="3748088"/>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77" name="Shape 77"/>
          <p:cNvSpPr txBox="1"/>
          <p:nvPr>
            <p:ph idx="3" type="body"/>
          </p:nvPr>
        </p:nvSpPr>
        <p:spPr>
          <a:xfrm>
            <a:off x="6166110" y="1600200"/>
            <a:ext cx="4919472" cy="82391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400"/>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SzPts val="2000"/>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SzPts val="1800"/>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78" name="Shape 78"/>
          <p:cNvSpPr txBox="1"/>
          <p:nvPr>
            <p:ph idx="4" type="body"/>
          </p:nvPr>
        </p:nvSpPr>
        <p:spPr>
          <a:xfrm>
            <a:off x="6166110" y="2424112"/>
            <a:ext cx="4919472" cy="3748088"/>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79" name="Shape 79"/>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0" name="Shape 80"/>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1" name="Shape 81"/>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82" name="Shape 82"/>
        <p:cNvGrpSpPr/>
        <p:nvPr/>
      </p:nvGrpSpPr>
      <p:grpSpPr>
        <a:xfrm>
          <a:off x="0" y="0"/>
          <a:ext cx="0" cy="0"/>
          <a:chOff x="0" y="0"/>
          <a:chExt cx="0" cy="0"/>
        </a:xfrm>
      </p:grpSpPr>
      <p:sp>
        <p:nvSpPr>
          <p:cNvPr id="83" name="Shape 83"/>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4" name="Shape 84"/>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86" name="Shape 86"/>
        <p:cNvGrpSpPr/>
        <p:nvPr/>
      </p:nvGrpSpPr>
      <p:grpSpPr>
        <a:xfrm>
          <a:off x="0" y="0"/>
          <a:ext cx="0" cy="0"/>
          <a:chOff x="0" y="0"/>
          <a:chExt cx="0" cy="0"/>
        </a:xfrm>
      </p:grpSpPr>
      <p:sp>
        <p:nvSpPr>
          <p:cNvPr id="87" name="Shape 87"/>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8" name="Shape 88"/>
          <p:cNvSpPr txBox="1"/>
          <p:nvPr>
            <p:ph idx="1" type="body"/>
          </p:nvPr>
        </p:nvSpPr>
        <p:spPr>
          <a:xfrm>
            <a:off x="1104900" y="1600200"/>
            <a:ext cx="4384548" cy="4572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buClr>
                <a:schemeClr val="dk1"/>
              </a:buClr>
              <a:buSzPts val="1800"/>
              <a:buFont typeface="Noto Sans Symbols"/>
              <a:buNone/>
              <a:defRPr b="0" i="0" sz="1800" u="none" cap="none" strike="noStrike">
                <a:solidFill>
                  <a:schemeClr val="dk1"/>
                </a:solidFill>
                <a:latin typeface="Arial"/>
                <a:ea typeface="Arial"/>
                <a:cs typeface="Arial"/>
                <a:sym typeface="Arial"/>
              </a:defRPr>
            </a:lvl1pPr>
            <a:lvl2pPr indent="0" lvl="1" marL="457200" marR="0" rtl="0" algn="l">
              <a:lnSpc>
                <a:spcPct val="90000"/>
              </a:lnSpc>
              <a:spcBef>
                <a:spcPts val="600"/>
              </a:spcBef>
              <a:buClr>
                <a:schemeClr val="dk1"/>
              </a:buClr>
              <a:buSzPts val="1400"/>
              <a:buFont typeface="Noto Sans Symbols"/>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600"/>
              </a:spcBef>
              <a:buClr>
                <a:schemeClr val="dk1"/>
              </a:buClr>
              <a:buSzPts val="1200"/>
              <a:buFont typeface="Noto Sans Symbols"/>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6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6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000"/>
              <a:buFont typeface="Noto Sans Symbols"/>
              <a:buNone/>
              <a:defRPr b="0" i="0" sz="1000" u="none" cap="none" strike="noStrike">
                <a:solidFill>
                  <a:schemeClr val="dk1"/>
                </a:solidFill>
                <a:latin typeface="Arial"/>
                <a:ea typeface="Arial"/>
                <a:cs typeface="Arial"/>
                <a:sym typeface="Arial"/>
              </a:defRPr>
            </a:lvl9pPr>
          </a:lstStyle>
          <a:p/>
        </p:txBody>
      </p:sp>
      <p:sp>
        <p:nvSpPr>
          <p:cNvPr id="89" name="Shape 89"/>
          <p:cNvSpPr txBox="1"/>
          <p:nvPr>
            <p:ph idx="2" type="body"/>
          </p:nvPr>
        </p:nvSpPr>
        <p:spPr>
          <a:xfrm>
            <a:off x="5641848" y="1600199"/>
            <a:ext cx="5445252" cy="4572001"/>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27000" lvl="2" marL="11430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90" name="Shape 90"/>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104900" y="76200"/>
            <a:ext cx="9980682" cy="1096962"/>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2800"/>
              <a:buFont typeface="Arial"/>
              <a:buNone/>
              <a:defRPr b="0" i="0" sz="28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 name="Shape 11"/>
          <p:cNvSpPr txBox="1"/>
          <p:nvPr>
            <p:ph idx="1" type="body"/>
          </p:nvPr>
        </p:nvSpPr>
        <p:spPr>
          <a:xfrm>
            <a:off x="1104900" y="1600200"/>
            <a:ext cx="9982200" cy="4572000"/>
          </a:xfrm>
          <a:prstGeom prst="rect">
            <a:avLst/>
          </a:prstGeom>
          <a:noFill/>
          <a:ln>
            <a:noFill/>
          </a:ln>
        </p:spPr>
        <p:txBody>
          <a:bodyPr anchorCtr="0" anchor="t" bIns="91425" lIns="91425" rIns="91425" wrap="square" tIns="91425"/>
          <a:lstStyle>
            <a:lvl1pPr indent="-101600" lvl="0" marL="228600" marR="0" rtl="0" algn="l">
              <a:lnSpc>
                <a:spcPct val="90000"/>
              </a:lnSpc>
              <a:spcBef>
                <a:spcPts val="1800"/>
              </a:spcBef>
              <a:buClr>
                <a:schemeClr val="dk1"/>
              </a:buClr>
              <a:buSzPts val="2000"/>
              <a:buFont typeface="Noto Sans Symbols"/>
              <a:buChar char="▪"/>
              <a:defRPr b="0" i="0" sz="2000" u="none" cap="none" strike="noStrike">
                <a:solidFill>
                  <a:schemeClr val="dk1"/>
                </a:solidFill>
                <a:latin typeface="Arial"/>
                <a:ea typeface="Arial"/>
                <a:cs typeface="Arial"/>
                <a:sym typeface="Arial"/>
              </a:defRPr>
            </a:lvl1pPr>
            <a:lvl2pPr indent="-127000" lvl="1" marL="685800" marR="0" rtl="0" algn="l">
              <a:lnSpc>
                <a:spcPct val="90000"/>
              </a:lnSpc>
              <a:spcBef>
                <a:spcPts val="600"/>
              </a:spcBef>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139700" lvl="2" marL="11430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3pPr>
            <a:lvl4pPr indent="-139700" lvl="3" marL="16002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4pPr>
            <a:lvl5pPr indent="-139700" lvl="4" marL="2057400" marR="0" rtl="0" algn="l">
              <a:lnSpc>
                <a:spcPct val="90000"/>
              </a:lnSpc>
              <a:spcBef>
                <a:spcPts val="6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139700" lvl="5" marL="25146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6pPr>
            <a:lvl7pPr indent="-139700" lvl="6" marL="29718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7pPr>
            <a:lvl8pPr indent="-139700" lvl="7" marL="34290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8pPr>
            <a:lvl9pPr indent="-139700" lvl="8" marL="3886200" marR="0" rtl="0" algn="l">
              <a:lnSpc>
                <a:spcPct val="90000"/>
              </a:lnSpc>
              <a:spcBef>
                <a:spcPts val="500"/>
              </a:spcBef>
              <a:buClr>
                <a:schemeClr val="dk1"/>
              </a:buClr>
              <a:buSzPts val="1400"/>
              <a:buFont typeface="Noto Sans Symbols"/>
              <a:buChar char="▪"/>
              <a:defRPr b="0" i="0" sz="1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104899" y="6356351"/>
            <a:ext cx="182955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2934459" y="6356350"/>
            <a:ext cx="6323082" cy="365126"/>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3C3632"/>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9256782" y="6356351"/>
            <a:ext cx="1828800" cy="365125"/>
          </a:xfrm>
          <a:prstGeom prst="rect">
            <a:avLst/>
          </a:prstGeom>
          <a:noFill/>
          <a:ln>
            <a:noFill/>
          </a:ln>
        </p:spPr>
        <p:txBody>
          <a:bodyPr anchorCtr="0" anchor="ctr" bIns="45700" lIns="0" rIns="0" wrap="square" tIns="45700">
            <a:noAutofit/>
          </a:bodyPr>
          <a:lstStyle/>
          <a:p>
            <a:pPr indent="0" lvl="0" marL="0" marR="0" rtl="0" algn="r">
              <a:spcBef>
                <a:spcPts val="0"/>
              </a:spcBef>
              <a:buNone/>
            </a:pPr>
            <a:fld id="{00000000-1234-1234-1234-123412341234}" type="slidenum">
              <a:rPr b="0" i="0" lang="en-US" sz="1200" u="none" cap="none" strike="noStrike">
                <a:solidFill>
                  <a:srgbClr val="3C3632"/>
                </a:solidFill>
                <a:latin typeface="Arial"/>
                <a:ea typeface="Arial"/>
                <a:cs typeface="Arial"/>
                <a:sym typeface="Arial"/>
              </a:rPr>
              <a:t>‹#›</a:t>
            </a:fld>
          </a:p>
        </p:txBody>
      </p:sp>
      <p:grpSp>
        <p:nvGrpSpPr>
          <p:cNvPr id="15" name="Shape 15"/>
          <p:cNvGrpSpPr/>
          <p:nvPr/>
        </p:nvGrpSpPr>
        <p:grpSpPr>
          <a:xfrm>
            <a:off x="1103376" y="1219201"/>
            <a:ext cx="9985248" cy="84403"/>
            <a:chOff x="1073150" y="1219201"/>
            <a:chExt cx="10058400" cy="63125"/>
          </a:xfrm>
        </p:grpSpPr>
        <p:cxnSp>
          <p:nvCxnSpPr>
            <p:cNvPr id="16" name="Shape 16"/>
            <p:cNvCxnSpPr/>
            <p:nvPr/>
          </p:nvCxnSpPr>
          <p:spPr>
            <a:xfrm rot="10800000">
              <a:off x="1073150" y="1219201"/>
              <a:ext cx="10058400" cy="0"/>
            </a:xfrm>
            <a:prstGeom prst="straightConnector1">
              <a:avLst/>
            </a:prstGeom>
            <a:noFill/>
            <a:ln cap="flat" cmpd="sng" w="38100">
              <a:solidFill>
                <a:schemeClr val="dk1"/>
              </a:solidFill>
              <a:prstDash val="solid"/>
              <a:miter lim="800000"/>
              <a:headEnd len="med" w="med" type="none"/>
              <a:tailEnd len="med" w="med" type="none"/>
            </a:ln>
          </p:spPr>
        </p:cxnSp>
        <p:cxnSp>
          <p:nvCxnSpPr>
            <p:cNvPr id="17" name="Shape 17"/>
            <p:cNvCxnSpPr/>
            <p:nvPr/>
          </p:nvCxnSpPr>
          <p:spPr>
            <a:xfrm rot="10800000">
              <a:off x="1073150" y="1282326"/>
              <a:ext cx="10058400" cy="0"/>
            </a:xfrm>
            <a:prstGeom prst="straightConnector1">
              <a:avLst/>
            </a:prstGeom>
            <a:noFill/>
            <a:ln cap="flat" cmpd="sng" w="12700">
              <a:solidFill>
                <a:schemeClr val="dk1"/>
              </a:solidFill>
              <a:prstDash val="solid"/>
              <a:miter lim="800000"/>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RJP43/JavaCustomProject-LUC_Comp-1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ctrTitle"/>
          </p:nvPr>
        </p:nvSpPr>
        <p:spPr>
          <a:xfrm>
            <a:off x="1780450" y="2652450"/>
            <a:ext cx="8209500" cy="1553100"/>
          </a:xfrm>
          <a:prstGeom prst="rect">
            <a:avLst/>
          </a:prstGeom>
          <a:noFill/>
          <a:ln>
            <a:noFill/>
          </a:ln>
        </p:spPr>
        <p:txBody>
          <a:bodyPr anchorCtr="0" anchor="ctr" bIns="45700" lIns="0" rIns="0" wrap="square" tIns="45700">
            <a:noAutofit/>
          </a:bodyPr>
          <a:lstStyle/>
          <a:p>
            <a:pPr indent="-342900" lvl="0" marL="0" marR="0" rtl="0" algn="ctr">
              <a:lnSpc>
                <a:spcPct val="90000"/>
              </a:lnSpc>
              <a:spcBef>
                <a:spcPts val="0"/>
              </a:spcBef>
              <a:buClr>
                <a:schemeClr val="dk1"/>
              </a:buClr>
              <a:buSzPts val="5400"/>
              <a:buFont typeface="Bad Script"/>
              <a:buNone/>
            </a:pPr>
            <a:r>
              <a:rPr i="0" lang="en-US" u="none" cap="none" strike="noStrike">
                <a:solidFill>
                  <a:schemeClr val="dk1"/>
                </a:solidFill>
                <a:latin typeface="Times New Roman"/>
                <a:ea typeface="Times New Roman"/>
                <a:cs typeface="Times New Roman"/>
                <a:sym typeface="Times New Roman"/>
              </a:rPr>
              <a:t>CITE BEFORE YOU WRITE: </a:t>
            </a:r>
            <a:br>
              <a:rPr i="0" lang="en-US" u="none" cap="none" strike="noStrike">
                <a:solidFill>
                  <a:schemeClr val="dk1"/>
                </a:solidFill>
                <a:latin typeface="Times New Roman"/>
                <a:ea typeface="Times New Roman"/>
                <a:cs typeface="Times New Roman"/>
                <a:sym typeface="Times New Roman"/>
              </a:rPr>
            </a:br>
            <a:r>
              <a:rPr i="0" lang="en-US" u="none" cap="none" strike="noStrike">
                <a:solidFill>
                  <a:schemeClr val="dk1"/>
                </a:solidFill>
                <a:latin typeface="Times New Roman"/>
                <a:ea typeface="Times New Roman"/>
                <a:cs typeface="Times New Roman"/>
                <a:sym typeface="Times New Roman"/>
              </a:rPr>
              <a:t>A JAVA CITATION GENERATOR</a:t>
            </a:r>
          </a:p>
        </p:txBody>
      </p:sp>
      <p:sp>
        <p:nvSpPr>
          <p:cNvPr id="121" name="Shape 121"/>
          <p:cNvSpPr txBox="1"/>
          <p:nvPr>
            <p:ph idx="1" type="subTitle"/>
          </p:nvPr>
        </p:nvSpPr>
        <p:spPr>
          <a:xfrm>
            <a:off x="3001350" y="4503375"/>
            <a:ext cx="6189300" cy="1061700"/>
          </a:xfrm>
          <a:prstGeom prst="rect">
            <a:avLst/>
          </a:prstGeom>
          <a:noFill/>
          <a:ln>
            <a:noFill/>
          </a:ln>
        </p:spPr>
        <p:txBody>
          <a:bodyPr anchorCtr="0" anchor="t" bIns="45700" lIns="0" rIns="0" wrap="square" tIns="45700">
            <a:noAutofit/>
          </a:bodyPr>
          <a:lstStyle/>
          <a:p>
            <a:pPr indent="-114300" lvl="0" marL="0" marR="0" rtl="0" algn="ctr">
              <a:lnSpc>
                <a:spcPct val="90000"/>
              </a:lnSpc>
              <a:spcBef>
                <a:spcPts val="0"/>
              </a:spcBef>
              <a:spcAft>
                <a:spcPts val="0"/>
              </a:spcAft>
              <a:buClr>
                <a:schemeClr val="dk1"/>
              </a:buClr>
              <a:buSzPts val="1800"/>
              <a:buFont typeface="Noto Sans Symbols"/>
              <a:buNone/>
            </a:pPr>
            <a:r>
              <a:rPr b="0" i="0" lang="en-US" sz="2400" u="none" cap="none" strike="noStrike">
                <a:solidFill>
                  <a:schemeClr val="dk1"/>
                </a:solidFill>
                <a:latin typeface="Arial"/>
                <a:ea typeface="Arial"/>
                <a:cs typeface="Arial"/>
                <a:sym typeface="Arial"/>
              </a:rPr>
              <a:t>Abdur Khan, Rebecca Parker, Sam Schultz</a:t>
            </a:r>
          </a:p>
          <a:p>
            <a:pPr indent="-114300" lvl="0" marL="0" marR="0" rtl="0" algn="ctr">
              <a:lnSpc>
                <a:spcPct val="90000"/>
              </a:lnSpc>
              <a:spcBef>
                <a:spcPts val="0"/>
              </a:spcBef>
              <a:spcAft>
                <a:spcPts val="0"/>
              </a:spcAft>
              <a:buClr>
                <a:schemeClr val="dk1"/>
              </a:buClr>
              <a:buSzPts val="1800"/>
              <a:buFont typeface="Noto Sans Symbols"/>
              <a:buNone/>
            </a:pPr>
            <a:r>
              <a:t/>
            </a:r>
            <a:endParaRPr/>
          </a:p>
          <a:p>
            <a:pPr indent="-114300" lvl="0" marL="0" marR="0" rtl="0" algn="ctr">
              <a:lnSpc>
                <a:spcPct val="90000"/>
              </a:lnSpc>
              <a:spcBef>
                <a:spcPts val="0"/>
              </a:spcBef>
              <a:spcAft>
                <a:spcPts val="0"/>
              </a:spcAft>
              <a:buClr>
                <a:schemeClr val="dk1"/>
              </a:buClr>
              <a:buSzPts val="1800"/>
              <a:buFont typeface="Noto Sans Symbols"/>
              <a:buNone/>
            </a:pPr>
            <a:r>
              <a:rPr lang="en-US"/>
              <a:t>Our custom project program is backed up on </a:t>
            </a:r>
            <a:r>
              <a:rPr lang="en-US" u="sng">
                <a:solidFill>
                  <a:schemeClr val="hlink"/>
                </a:solidFill>
                <a:hlinkClick r:id="rId3"/>
              </a:rPr>
              <a:t>GitHub</a:t>
            </a:r>
            <a:r>
              <a:rPr lang="en-US"/>
              <a:t>.</a:t>
            </a:r>
          </a:p>
          <a:p>
            <a:pPr indent="-114300" lvl="0" marL="0" marR="0" rtl="0" algn="l">
              <a:lnSpc>
                <a:spcPct val="90000"/>
              </a:lnSpc>
              <a:spcBef>
                <a:spcPts val="0"/>
              </a:spcBef>
              <a:buClr>
                <a:schemeClr val="dk1"/>
              </a:buClr>
              <a:buSzPts val="1800"/>
              <a:buFont typeface="Noto Sans Symbols"/>
              <a:buNone/>
            </a:pPr>
            <a:br>
              <a:rPr b="0" i="0" lang="en-US" sz="1800" u="none" cap="none" strike="noStrike">
                <a:solidFill>
                  <a:schemeClr val="dk1"/>
                </a:solidFill>
                <a:latin typeface="Arial"/>
                <a:ea typeface="Arial"/>
                <a:cs typeface="Arial"/>
                <a:sym typeface="Arial"/>
              </a:rPr>
            </a:b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1104900" y="76200"/>
            <a:ext cx="9980700" cy="1097100"/>
          </a:xfrm>
          <a:prstGeom prst="rect">
            <a:avLst/>
          </a:prstGeom>
          <a:noFill/>
          <a:ln>
            <a:noFill/>
          </a:ln>
        </p:spPr>
        <p:txBody>
          <a:bodyPr anchorCtr="0" anchor="b" bIns="45700" lIns="0" rIns="0" wrap="square" tIns="45700">
            <a:noAutofit/>
          </a:bodyPr>
          <a:lstStyle/>
          <a:p>
            <a:pPr indent="-279400" lvl="0" marL="0" marR="0" rtl="0" algn="ctr">
              <a:lnSpc>
                <a:spcPct val="90000"/>
              </a:lnSpc>
              <a:spcBef>
                <a:spcPts val="0"/>
              </a:spcBef>
              <a:buClr>
                <a:schemeClr val="dk1"/>
              </a:buClr>
              <a:buSzPts val="4400"/>
              <a:buFont typeface="Bad Script"/>
              <a:buNone/>
            </a:pPr>
            <a:r>
              <a:rPr i="0" lang="en-US" sz="4400" u="none" cap="none" strike="noStrike">
                <a:solidFill>
                  <a:schemeClr val="dk1"/>
                </a:solidFill>
                <a:latin typeface="Times New Roman"/>
                <a:ea typeface="Times New Roman"/>
                <a:cs typeface="Times New Roman"/>
                <a:sym typeface="Times New Roman"/>
              </a:rPr>
              <a:t>PROGRAM STRUCTURE</a:t>
            </a:r>
          </a:p>
        </p:txBody>
      </p:sp>
      <p:sp>
        <p:nvSpPr>
          <p:cNvPr id="127" name="Shape 127"/>
          <p:cNvSpPr txBox="1"/>
          <p:nvPr/>
        </p:nvSpPr>
        <p:spPr>
          <a:xfrm>
            <a:off x="1104900" y="1536900"/>
            <a:ext cx="2783700" cy="7830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US" sz="3600">
                <a:latin typeface="Georgia"/>
                <a:ea typeface="Georgia"/>
                <a:cs typeface="Georgia"/>
                <a:sym typeface="Georgia"/>
              </a:rPr>
              <a:t>MyCitations</a:t>
            </a:r>
          </a:p>
        </p:txBody>
      </p:sp>
      <p:sp>
        <p:nvSpPr>
          <p:cNvPr id="128" name="Shape 128"/>
          <p:cNvSpPr txBox="1"/>
          <p:nvPr/>
        </p:nvSpPr>
        <p:spPr>
          <a:xfrm>
            <a:off x="3726300" y="3450775"/>
            <a:ext cx="4372500" cy="7830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US" sz="3600">
                <a:latin typeface="Georgia"/>
                <a:ea typeface="Georgia"/>
                <a:cs typeface="Georgia"/>
                <a:sym typeface="Georgia"/>
              </a:rPr>
              <a:t>CitationGenerator</a:t>
            </a:r>
          </a:p>
        </p:txBody>
      </p:sp>
      <p:sp>
        <p:nvSpPr>
          <p:cNvPr id="129" name="Shape 129"/>
          <p:cNvSpPr txBox="1"/>
          <p:nvPr/>
        </p:nvSpPr>
        <p:spPr>
          <a:xfrm>
            <a:off x="8728375" y="1536900"/>
            <a:ext cx="1899300" cy="9570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US" sz="3600">
                <a:latin typeface="Georgia"/>
                <a:ea typeface="Georgia"/>
                <a:cs typeface="Georgia"/>
                <a:sym typeface="Georgia"/>
              </a:rPr>
              <a:t>Citation</a:t>
            </a:r>
          </a:p>
        </p:txBody>
      </p:sp>
      <p:sp>
        <p:nvSpPr>
          <p:cNvPr id="130" name="Shape 130"/>
          <p:cNvSpPr txBox="1"/>
          <p:nvPr/>
        </p:nvSpPr>
        <p:spPr>
          <a:xfrm>
            <a:off x="5566650" y="4233775"/>
            <a:ext cx="691800" cy="507300"/>
          </a:xfrm>
          <a:prstGeom prst="rect">
            <a:avLst/>
          </a:prstGeom>
          <a:noFill/>
          <a:ln>
            <a:noFill/>
          </a:ln>
        </p:spPr>
        <p:txBody>
          <a:bodyPr anchorCtr="0" anchor="t" bIns="91425" lIns="91425" rIns="91425" wrap="square" tIns="91425">
            <a:noAutofit/>
          </a:bodyPr>
          <a:lstStyle/>
          <a:p>
            <a:pPr indent="0" lvl="0" marL="0">
              <a:spcBef>
                <a:spcPts val="0"/>
              </a:spcBef>
              <a:buNone/>
            </a:pPr>
            <a:r>
              <a:rPr lang="en-US" sz="1800">
                <a:latin typeface="Times New Roman"/>
                <a:ea typeface="Times New Roman"/>
                <a:cs typeface="Times New Roman"/>
                <a:sym typeface="Times New Roman"/>
              </a:rPr>
              <a:t>Main</a:t>
            </a:r>
          </a:p>
        </p:txBody>
      </p:sp>
      <p:cxnSp>
        <p:nvCxnSpPr>
          <p:cNvPr id="131" name="Shape 131"/>
          <p:cNvCxnSpPr>
            <a:stCxn id="129" idx="1"/>
          </p:cNvCxnSpPr>
          <p:nvPr/>
        </p:nvCxnSpPr>
        <p:spPr>
          <a:xfrm flipH="1">
            <a:off x="7901875" y="2015400"/>
            <a:ext cx="826500" cy="1435500"/>
          </a:xfrm>
          <a:prstGeom prst="straightConnector1">
            <a:avLst/>
          </a:prstGeom>
          <a:noFill/>
          <a:ln cap="flat" cmpd="sng" w="76200">
            <a:solidFill>
              <a:srgbClr val="FF0000"/>
            </a:solidFill>
            <a:prstDash val="solid"/>
            <a:round/>
            <a:headEnd len="lg" w="lg" type="none"/>
            <a:tailEnd len="lg" w="lg" type="triangle"/>
          </a:ln>
        </p:spPr>
      </p:cxnSp>
      <p:sp>
        <p:nvSpPr>
          <p:cNvPr id="132" name="Shape 132"/>
          <p:cNvSpPr txBox="1"/>
          <p:nvPr/>
        </p:nvSpPr>
        <p:spPr>
          <a:xfrm>
            <a:off x="1438350" y="2189350"/>
            <a:ext cx="2116800" cy="6525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US" sz="1800">
                <a:latin typeface="Times New Roman"/>
                <a:ea typeface="Times New Roman"/>
                <a:cs typeface="Times New Roman"/>
                <a:sym typeface="Times New Roman"/>
              </a:rPr>
              <a:t>HTML and counts of citations</a:t>
            </a:r>
          </a:p>
        </p:txBody>
      </p:sp>
      <p:sp>
        <p:nvSpPr>
          <p:cNvPr id="133" name="Shape 133"/>
          <p:cNvSpPr txBox="1"/>
          <p:nvPr/>
        </p:nvSpPr>
        <p:spPr>
          <a:xfrm>
            <a:off x="8619625" y="2189350"/>
            <a:ext cx="2116800" cy="6525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US" sz="1800">
                <a:latin typeface="Times New Roman"/>
                <a:ea typeface="Times New Roman"/>
                <a:cs typeface="Times New Roman"/>
                <a:sym typeface="Times New Roman"/>
              </a:rPr>
              <a:t>Constructors and methods for citations </a:t>
            </a:r>
          </a:p>
        </p:txBody>
      </p:sp>
      <p:cxnSp>
        <p:nvCxnSpPr>
          <p:cNvPr id="134" name="Shape 134"/>
          <p:cNvCxnSpPr>
            <a:stCxn id="127" idx="3"/>
          </p:cNvCxnSpPr>
          <p:nvPr/>
        </p:nvCxnSpPr>
        <p:spPr>
          <a:xfrm>
            <a:off x="3888600" y="1928400"/>
            <a:ext cx="1055400" cy="1594800"/>
          </a:xfrm>
          <a:prstGeom prst="straightConnector1">
            <a:avLst/>
          </a:prstGeom>
          <a:noFill/>
          <a:ln cap="flat" cmpd="sng" w="76200">
            <a:solidFill>
              <a:srgbClr val="FF0000"/>
            </a:solidFill>
            <a:prstDash val="solid"/>
            <a:round/>
            <a:headEnd len="lg" w="lg" type="none"/>
            <a:tailEnd len="lg" w="lg" type="triangle"/>
          </a:ln>
        </p:spPr>
      </p:cxn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1104900" y="76200"/>
            <a:ext cx="9980682" cy="1096962"/>
          </a:xfrm>
          <a:prstGeom prst="rect">
            <a:avLst/>
          </a:prstGeom>
          <a:noFill/>
          <a:ln>
            <a:noFill/>
          </a:ln>
        </p:spPr>
        <p:txBody>
          <a:bodyPr anchorCtr="0" anchor="b" bIns="45700" lIns="0" rIns="0" wrap="square" tIns="45700">
            <a:noAutofit/>
          </a:bodyPr>
          <a:lstStyle/>
          <a:p>
            <a:pPr indent="-279400" lvl="0" marL="0" marR="0" rtl="0" algn="ctr">
              <a:lnSpc>
                <a:spcPct val="90000"/>
              </a:lnSpc>
              <a:spcBef>
                <a:spcPts val="0"/>
              </a:spcBef>
              <a:buClr>
                <a:schemeClr val="dk1"/>
              </a:buClr>
              <a:buSzPts val="4400"/>
              <a:buFont typeface="Bad Script"/>
              <a:buNone/>
            </a:pPr>
            <a:r>
              <a:rPr i="0" lang="en-US" sz="4400" u="none" cap="none" strike="noStrike">
                <a:solidFill>
                  <a:schemeClr val="dk1"/>
                </a:solidFill>
                <a:latin typeface="Times New Roman"/>
                <a:ea typeface="Times New Roman"/>
                <a:cs typeface="Times New Roman"/>
                <a:sym typeface="Times New Roman"/>
              </a:rPr>
              <a:t>PROGRAM STRUCTURE</a:t>
            </a:r>
          </a:p>
        </p:txBody>
      </p:sp>
      <p:sp>
        <p:nvSpPr>
          <p:cNvPr id="140" name="Shape 140"/>
          <p:cNvSpPr txBox="1"/>
          <p:nvPr/>
        </p:nvSpPr>
        <p:spPr>
          <a:xfrm>
            <a:off x="131875" y="1384800"/>
            <a:ext cx="11919000" cy="5160000"/>
          </a:xfrm>
          <a:prstGeom prst="rect">
            <a:avLst/>
          </a:prstGeom>
          <a:noFill/>
          <a:ln>
            <a:noFill/>
          </a:ln>
        </p:spPr>
        <p:txBody>
          <a:bodyPr anchorCtr="0" anchor="ctr" bIns="91425" lIns="91425" rIns="91425" wrap="square" tIns="91425">
            <a:noAutofit/>
          </a:bodyPr>
          <a:lstStyle/>
          <a:p>
            <a:pPr indent="-381000" lvl="0" marL="457200">
              <a:lnSpc>
                <a:spcPct val="115000"/>
              </a:lnSpc>
              <a:spcBef>
                <a:spcPts val="0"/>
              </a:spcBef>
              <a:spcAft>
                <a:spcPts val="0"/>
              </a:spcAft>
              <a:buSzPts val="2400"/>
              <a:buAutoNum type="arabicPeriod"/>
            </a:pPr>
            <a:r>
              <a:rPr lang="en-US" sz="2400"/>
              <a:t>In Main, u</a:t>
            </a:r>
            <a:r>
              <a:rPr lang="en-US" sz="2400"/>
              <a:t>ser chooses medium (book or website).</a:t>
            </a:r>
          </a:p>
          <a:p>
            <a:pPr indent="-381000" lvl="0" marL="457200" rtl="0">
              <a:lnSpc>
                <a:spcPct val="115000"/>
              </a:lnSpc>
              <a:spcBef>
                <a:spcPts val="0"/>
              </a:spcBef>
              <a:spcAft>
                <a:spcPts val="0"/>
              </a:spcAft>
              <a:buSzPts val="2400"/>
              <a:buAutoNum type="arabicPeriod"/>
            </a:pPr>
            <a:r>
              <a:rPr lang="en-US" sz="2400"/>
              <a:t>In Main, user is asked to provide information necessary for the related medium’s constructor in the citation class (the information requested is based off of their initial source medium selection). </a:t>
            </a:r>
          </a:p>
          <a:p>
            <a:pPr indent="-381000" lvl="0" marL="457200" rtl="0">
              <a:lnSpc>
                <a:spcPct val="115000"/>
              </a:lnSpc>
              <a:spcBef>
                <a:spcPts val="0"/>
              </a:spcBef>
              <a:spcAft>
                <a:spcPts val="0"/>
              </a:spcAft>
              <a:buSzPts val="2400"/>
              <a:buAutoNum type="arabicPeriod"/>
            </a:pPr>
            <a:r>
              <a:rPr lang="en-US" sz="2400"/>
              <a:t>Citation class methods get called in Main.</a:t>
            </a:r>
          </a:p>
          <a:p>
            <a:pPr indent="-381000" lvl="0" marL="457200" rtl="0">
              <a:lnSpc>
                <a:spcPct val="115000"/>
              </a:lnSpc>
              <a:spcBef>
                <a:spcPts val="0"/>
              </a:spcBef>
              <a:spcAft>
                <a:spcPts val="0"/>
              </a:spcAft>
              <a:buSzPts val="2400"/>
              <a:buAutoNum type="arabicPeriod"/>
            </a:pPr>
            <a:r>
              <a:rPr lang="en-US" sz="2400"/>
              <a:t>Citations are organized into a string array in MyCitations class. </a:t>
            </a:r>
          </a:p>
          <a:p>
            <a:pPr indent="-381000" lvl="0" marL="457200" rtl="0">
              <a:lnSpc>
                <a:spcPct val="115000"/>
              </a:lnSpc>
              <a:spcBef>
                <a:spcPts val="0"/>
              </a:spcBef>
              <a:spcAft>
                <a:spcPts val="0"/>
              </a:spcAft>
              <a:buSzPts val="2400"/>
              <a:buAutoNum type="arabicPeriod"/>
            </a:pPr>
            <a:r>
              <a:rPr lang="en-US" sz="2400"/>
              <a:t>In MyCitations class, the citations get exported to a HTML file.</a:t>
            </a:r>
          </a:p>
          <a:p>
            <a:pPr indent="-381000" lvl="0" marL="457200" rtl="0">
              <a:lnSpc>
                <a:spcPct val="115000"/>
              </a:lnSpc>
              <a:spcBef>
                <a:spcPts val="0"/>
              </a:spcBef>
              <a:spcAft>
                <a:spcPts val="0"/>
              </a:spcAft>
              <a:buSzPts val="2400"/>
              <a:buAutoNum type="arabicPeriod"/>
            </a:pPr>
            <a:r>
              <a:rPr lang="en-US" sz="2400"/>
              <a:t>Main prints citation statistics (number of citations and number of each source medium cited) and provides name of HTML file to be found on user’s computer. </a:t>
            </a:r>
          </a:p>
          <a:p>
            <a:pPr indent="-381000" lvl="0" marL="457200">
              <a:lnSpc>
                <a:spcPct val="115000"/>
              </a:lnSpc>
              <a:spcBef>
                <a:spcPts val="0"/>
              </a:spcBef>
              <a:buSzPts val="2400"/>
              <a:buAutoNum type="arabicPeriod"/>
            </a:pPr>
            <a:r>
              <a:rPr lang="en-US" sz="2400"/>
              <a:t>Main uses a do while loop so that a user can decide to run the program multiple times in order to populate the HTML file with more citations. </a:t>
            </a:r>
          </a:p>
          <a:p>
            <a:pPr indent="0" lvl="0" marL="0">
              <a:spcBef>
                <a:spcPts val="0"/>
              </a:spcBef>
              <a:buNone/>
            </a:pPr>
            <a:r>
              <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1117963" y="0"/>
            <a:ext cx="9980682" cy="1238477"/>
          </a:xfrm>
          <a:prstGeom prst="rect">
            <a:avLst/>
          </a:prstGeom>
          <a:noFill/>
          <a:ln>
            <a:noFill/>
          </a:ln>
        </p:spPr>
        <p:txBody>
          <a:bodyPr anchorCtr="0" anchor="b" bIns="45700" lIns="0" rIns="0" wrap="square" tIns="45700">
            <a:noAutofit/>
          </a:bodyPr>
          <a:lstStyle/>
          <a:p>
            <a:pPr indent="-251396" lvl="0" marL="0" marR="0" rtl="0" algn="ctr">
              <a:lnSpc>
                <a:spcPct val="90000"/>
              </a:lnSpc>
              <a:spcBef>
                <a:spcPts val="0"/>
              </a:spcBef>
              <a:buClr>
                <a:schemeClr val="dk1"/>
              </a:buClr>
              <a:buSzPts val="3959"/>
              <a:buFont typeface="Bad Script"/>
              <a:buNone/>
            </a:pPr>
            <a:r>
              <a:rPr i="0" lang="en-US" sz="4400" u="none" cap="none" strike="noStrike">
                <a:solidFill>
                  <a:schemeClr val="dk1"/>
                </a:solidFill>
                <a:latin typeface="Times New Roman"/>
                <a:ea typeface="Times New Roman"/>
                <a:cs typeface="Times New Roman"/>
                <a:sym typeface="Times New Roman"/>
              </a:rPr>
              <a:t>DEVIATIONS FROM PROPOSAL</a:t>
            </a:r>
            <a:r>
              <a:rPr i="0" lang="en-US" sz="3000" u="none" cap="none" strike="noStrike">
                <a:solidFill>
                  <a:schemeClr val="dk1"/>
                </a:solidFill>
                <a:latin typeface="Times New Roman"/>
                <a:ea typeface="Times New Roman"/>
                <a:cs typeface="Times New Roman"/>
                <a:sym typeface="Times New Roman"/>
              </a:rPr>
              <a:t> </a:t>
            </a:r>
          </a:p>
        </p:txBody>
      </p:sp>
      <p:sp>
        <p:nvSpPr>
          <p:cNvPr id="146" name="Shape 146"/>
          <p:cNvSpPr txBox="1"/>
          <p:nvPr/>
        </p:nvSpPr>
        <p:spPr>
          <a:xfrm>
            <a:off x="-75" y="1574350"/>
            <a:ext cx="12192000" cy="48633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US" sz="2000"/>
              <a:t>Three</a:t>
            </a:r>
            <a:r>
              <a:rPr lang="en-US" sz="2000"/>
              <a:t> citation styles (MLA, CHICAGO, APA)</a:t>
            </a:r>
            <a:r>
              <a:rPr b="1" lang="en-US" sz="2000">
                <a:solidFill>
                  <a:srgbClr val="FF0000"/>
                </a:solidFill>
              </a:rPr>
              <a:t>:</a:t>
            </a:r>
            <a:r>
              <a:rPr b="1" lang="en-US" sz="2000"/>
              <a:t> </a:t>
            </a:r>
            <a:r>
              <a:rPr b="1" lang="en-US" sz="2400">
                <a:solidFill>
                  <a:srgbClr val="274E13"/>
                </a:solidFill>
              </a:rPr>
              <a:t>Only MLA citation style</a:t>
            </a:r>
          </a:p>
          <a:p>
            <a:pPr indent="0" lvl="0" marL="0" rtl="0">
              <a:spcBef>
                <a:spcPts val="0"/>
              </a:spcBef>
              <a:buNone/>
            </a:pPr>
            <a:r>
              <a:t/>
            </a:r>
            <a:endParaRPr b="1" sz="2000"/>
          </a:p>
          <a:p>
            <a:pPr indent="0" lvl="0" marL="0" rtl="0">
              <a:spcBef>
                <a:spcPts val="0"/>
              </a:spcBef>
              <a:buNone/>
            </a:pPr>
            <a:r>
              <a:t/>
            </a:r>
            <a:endParaRPr b="1" sz="2000"/>
          </a:p>
          <a:p>
            <a:pPr indent="0" lvl="0" marL="0" rtl="0">
              <a:spcBef>
                <a:spcPts val="0"/>
              </a:spcBef>
              <a:buNone/>
            </a:pPr>
            <a:r>
              <a:rPr lang="en-US" sz="2000"/>
              <a:t>Source medium options - </a:t>
            </a:r>
            <a:r>
              <a:rPr lang="en-US" sz="2000"/>
              <a:t>book &gt; whole or section &gt; physical or online, journal &gt; whole or single article &gt; physical or online, website</a:t>
            </a:r>
            <a:r>
              <a:rPr b="1" lang="en-US" sz="2000">
                <a:solidFill>
                  <a:srgbClr val="FF0000"/>
                </a:solidFill>
              </a:rPr>
              <a:t>:</a:t>
            </a:r>
            <a:r>
              <a:rPr b="1" lang="en-US" sz="2000"/>
              <a:t> </a:t>
            </a:r>
            <a:r>
              <a:rPr b="1" lang="en-US" sz="2400">
                <a:solidFill>
                  <a:srgbClr val="274E13"/>
                </a:solidFill>
              </a:rPr>
              <a:t>Limited source mediums to physical book and website</a:t>
            </a:r>
          </a:p>
          <a:p>
            <a:pPr indent="0" lvl="0" marL="0" rtl="0">
              <a:spcBef>
                <a:spcPts val="0"/>
              </a:spcBef>
              <a:buNone/>
            </a:pPr>
            <a:r>
              <a:t/>
            </a:r>
            <a:endParaRPr b="1" sz="2000">
              <a:solidFill>
                <a:srgbClr val="274E13"/>
              </a:solidFill>
            </a:endParaRPr>
          </a:p>
          <a:p>
            <a:pPr indent="0" lvl="0" marL="0" rtl="0">
              <a:spcBef>
                <a:spcPts val="0"/>
              </a:spcBef>
              <a:buNone/>
            </a:pPr>
            <a:r>
              <a:t/>
            </a:r>
            <a:endParaRPr b="1" sz="2000">
              <a:solidFill>
                <a:srgbClr val="274E13"/>
              </a:solidFill>
            </a:endParaRPr>
          </a:p>
          <a:p>
            <a:pPr indent="0" lvl="0" marL="0" rtl="0">
              <a:spcBef>
                <a:spcPts val="0"/>
              </a:spcBef>
              <a:buNone/>
            </a:pPr>
            <a:r>
              <a:rPr lang="en-US" sz="2000"/>
              <a:t>A class for each citation style/medium</a:t>
            </a:r>
            <a:r>
              <a:rPr b="1" lang="en-US" sz="2000">
                <a:solidFill>
                  <a:srgbClr val="FF0000"/>
                </a:solidFill>
              </a:rPr>
              <a:t>:</a:t>
            </a:r>
            <a:r>
              <a:rPr b="1" lang="en-US" sz="2000">
                <a:solidFill>
                  <a:srgbClr val="274E13"/>
                </a:solidFill>
              </a:rPr>
              <a:t> </a:t>
            </a:r>
            <a:r>
              <a:rPr b="1" lang="en-US" sz="2400">
                <a:solidFill>
                  <a:srgbClr val="274E13"/>
                </a:solidFill>
              </a:rPr>
              <a:t>Citation creation completed in a single class</a:t>
            </a:r>
          </a:p>
          <a:p>
            <a:pPr indent="0" lvl="0" marL="0" rtl="0">
              <a:spcBef>
                <a:spcPts val="0"/>
              </a:spcBef>
              <a:buNone/>
            </a:pPr>
            <a:r>
              <a:t/>
            </a:r>
            <a:endParaRPr b="1" sz="2000"/>
          </a:p>
          <a:p>
            <a:pPr indent="0" lvl="0" marL="0" rtl="0">
              <a:spcBef>
                <a:spcPts val="0"/>
              </a:spcBef>
              <a:buNone/>
            </a:pPr>
            <a:r>
              <a:t/>
            </a:r>
            <a:endParaRPr b="1" sz="2000"/>
          </a:p>
          <a:p>
            <a:pPr indent="0" lvl="0" marL="0" rtl="0">
              <a:spcBef>
                <a:spcPts val="0"/>
              </a:spcBef>
              <a:buNone/>
            </a:pPr>
            <a:r>
              <a:rPr lang="en-US" sz="2000"/>
              <a:t>Citation output in Main</a:t>
            </a:r>
            <a:r>
              <a:rPr b="1" lang="en-US" sz="2000">
                <a:solidFill>
                  <a:srgbClr val="FF0000"/>
                </a:solidFill>
              </a:rPr>
              <a:t>:</a:t>
            </a:r>
            <a:r>
              <a:rPr b="1" lang="en-US" sz="2000"/>
              <a:t> </a:t>
            </a:r>
            <a:r>
              <a:rPr b="1" lang="en-US" sz="2400">
                <a:solidFill>
                  <a:srgbClr val="274E13"/>
                </a:solidFill>
              </a:rPr>
              <a:t>Citations output to HTML file</a:t>
            </a: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104900" y="76200"/>
            <a:ext cx="9980700" cy="1097100"/>
          </a:xfrm>
          <a:prstGeom prst="rect">
            <a:avLst/>
          </a:prstGeom>
          <a:noFill/>
          <a:ln>
            <a:noFill/>
          </a:ln>
        </p:spPr>
        <p:txBody>
          <a:bodyPr anchorCtr="0" anchor="b" bIns="45700" lIns="0" rIns="0" wrap="square" tIns="45700">
            <a:noAutofit/>
          </a:bodyPr>
          <a:lstStyle/>
          <a:p>
            <a:pPr indent="-279400" lvl="0" marL="0" marR="0" rtl="0" algn="ctr">
              <a:lnSpc>
                <a:spcPct val="90000"/>
              </a:lnSpc>
              <a:spcBef>
                <a:spcPts val="0"/>
              </a:spcBef>
              <a:buClr>
                <a:schemeClr val="dk1"/>
              </a:buClr>
              <a:buSzPts val="4400"/>
              <a:buFont typeface="Bad Script"/>
              <a:buNone/>
            </a:pPr>
            <a:r>
              <a:rPr lang="en-US" sz="4400">
                <a:latin typeface="Times New Roman"/>
                <a:ea typeface="Times New Roman"/>
                <a:cs typeface="Times New Roman"/>
                <a:sym typeface="Times New Roman"/>
              </a:rPr>
              <a:t>LET’S TEST!</a:t>
            </a:r>
          </a:p>
        </p:txBody>
      </p:sp>
      <p:sp>
        <p:nvSpPr>
          <p:cNvPr id="152" name="Shape 152"/>
          <p:cNvSpPr txBox="1"/>
          <p:nvPr/>
        </p:nvSpPr>
        <p:spPr>
          <a:xfrm>
            <a:off x="6693150" y="1871350"/>
            <a:ext cx="4270800" cy="42198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b="1" lang="en-US" sz="1800" u="sng"/>
              <a:t>Final Round</a:t>
            </a:r>
          </a:p>
          <a:p>
            <a:pPr indent="0" lvl="0" marL="0" algn="ctr">
              <a:spcBef>
                <a:spcPts val="0"/>
              </a:spcBef>
              <a:buNone/>
            </a:pPr>
            <a:r>
              <a:t/>
            </a:r>
            <a:endParaRPr b="1" sz="1800" u="sng"/>
          </a:p>
          <a:p>
            <a:pPr indent="0" lvl="0" marL="0">
              <a:spcBef>
                <a:spcPts val="0"/>
              </a:spcBef>
              <a:buNone/>
            </a:pPr>
            <a:r>
              <a:rPr lang="en-US" sz="1800"/>
              <a:t>One book - success, but citation printed twice because we forgot to remove old code </a:t>
            </a:r>
          </a:p>
          <a:p>
            <a:pPr indent="0" lvl="0" marL="0">
              <a:spcBef>
                <a:spcPts val="0"/>
              </a:spcBef>
              <a:buNone/>
            </a:pPr>
            <a:r>
              <a:t/>
            </a:r>
            <a:endParaRPr sz="1800"/>
          </a:p>
          <a:p>
            <a:pPr indent="0" lvl="0" marL="0">
              <a:spcBef>
                <a:spcPts val="0"/>
              </a:spcBef>
              <a:buNone/>
            </a:pPr>
            <a:r>
              <a:rPr lang="en-US" sz="1800"/>
              <a:t>One book, one website - success, but we were using the character code for curly quotes and those were not displaying correctly</a:t>
            </a:r>
          </a:p>
          <a:p>
            <a:pPr indent="0" lvl="0" marL="0">
              <a:spcBef>
                <a:spcPts val="0"/>
              </a:spcBef>
              <a:buNone/>
            </a:pPr>
            <a:r>
              <a:t/>
            </a:r>
            <a:endParaRPr sz="1800"/>
          </a:p>
          <a:p>
            <a:pPr indent="0" lvl="0" marL="0">
              <a:spcBef>
                <a:spcPts val="0"/>
              </a:spcBef>
              <a:buNone/>
            </a:pPr>
            <a:r>
              <a:rPr lang="en-US" sz="1800"/>
              <a:t>Several books and several websites some without publishers as well as some without publish dates - success</a:t>
            </a:r>
          </a:p>
        </p:txBody>
      </p:sp>
      <p:pic>
        <p:nvPicPr>
          <p:cNvPr id="153" name="Shape 153"/>
          <p:cNvPicPr preferRelativeResize="0"/>
          <p:nvPr/>
        </p:nvPicPr>
        <p:blipFill>
          <a:blip r:embed="rId3">
            <a:alphaModFix/>
          </a:blip>
          <a:stretch>
            <a:fillRect/>
          </a:stretch>
        </p:blipFill>
        <p:spPr>
          <a:xfrm>
            <a:off x="197850" y="1871350"/>
            <a:ext cx="6105725" cy="4219725"/>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104900" y="76200"/>
            <a:ext cx="9980700" cy="1097100"/>
          </a:xfrm>
          <a:prstGeom prst="rect">
            <a:avLst/>
          </a:prstGeom>
          <a:noFill/>
          <a:ln>
            <a:noFill/>
          </a:ln>
        </p:spPr>
        <p:txBody>
          <a:bodyPr anchorCtr="0" anchor="b" bIns="45700" lIns="0" rIns="0" wrap="square" tIns="45700">
            <a:noAutofit/>
          </a:bodyPr>
          <a:lstStyle/>
          <a:p>
            <a:pPr indent="-279400" lvl="0" marL="0" marR="0" rtl="0" algn="ctr">
              <a:lnSpc>
                <a:spcPct val="90000"/>
              </a:lnSpc>
              <a:spcBef>
                <a:spcPts val="0"/>
              </a:spcBef>
              <a:buClr>
                <a:schemeClr val="dk1"/>
              </a:buClr>
              <a:buSzPts val="4400"/>
              <a:buFont typeface="Bad Script"/>
              <a:buNone/>
            </a:pPr>
            <a:r>
              <a:rPr lang="en-US" sz="4400">
                <a:latin typeface="Times New Roman"/>
                <a:ea typeface="Times New Roman"/>
                <a:cs typeface="Times New Roman"/>
                <a:sym typeface="Times New Roman"/>
              </a:rPr>
              <a:t>KEY PROBLEM AREAS</a:t>
            </a:r>
          </a:p>
        </p:txBody>
      </p:sp>
      <p:sp>
        <p:nvSpPr>
          <p:cNvPr id="159" name="Shape 159"/>
          <p:cNvSpPr txBox="1"/>
          <p:nvPr/>
        </p:nvSpPr>
        <p:spPr>
          <a:xfrm>
            <a:off x="1129050" y="1467225"/>
            <a:ext cx="9933900" cy="5028000"/>
          </a:xfrm>
          <a:prstGeom prst="rect">
            <a:avLst/>
          </a:prstGeom>
          <a:noFill/>
          <a:ln>
            <a:noFill/>
          </a:ln>
        </p:spPr>
        <p:txBody>
          <a:bodyPr anchorCtr="0" anchor="t" bIns="91425" lIns="91425" rIns="91425" wrap="square" tIns="91425">
            <a:noAutofit/>
          </a:bodyPr>
          <a:lstStyle/>
          <a:p>
            <a:pPr indent="-381000" lvl="0" marL="457200" rtl="0">
              <a:spcBef>
                <a:spcPts val="0"/>
              </a:spcBef>
              <a:buSzPts val="2400"/>
              <a:buChar char="-"/>
            </a:pPr>
            <a:r>
              <a:rPr lang="en-US" sz="2400"/>
              <a:t>Don’t display the citations in alphabetical order like a bibliography</a:t>
            </a:r>
          </a:p>
          <a:p>
            <a:pPr indent="0" lvl="0" marL="0" rtl="0">
              <a:spcBef>
                <a:spcPts val="0"/>
              </a:spcBef>
              <a:buNone/>
            </a:pPr>
            <a:r>
              <a:t/>
            </a:r>
            <a:endParaRPr sz="2400"/>
          </a:p>
          <a:p>
            <a:pPr indent="-381000" lvl="0" marL="457200" rtl="0">
              <a:spcBef>
                <a:spcPts val="0"/>
              </a:spcBef>
              <a:buSzPts val="2400"/>
              <a:buChar char="-"/>
            </a:pPr>
            <a:r>
              <a:rPr lang="en-US" sz="2400"/>
              <a:t>Don’t have all of the detailed tests included for incorrect inputs, such as values, incorrect dates, etc. We focused on logical implementation/flow in order to get a functioning, workable program, without spending too much time on nit-picky catches and exceptions; as advised by Professor Honig.</a:t>
            </a:r>
          </a:p>
          <a:p>
            <a:pPr indent="0" lvl="0" marL="0" rtl="0">
              <a:spcBef>
                <a:spcPts val="0"/>
              </a:spcBef>
              <a:buNone/>
            </a:pPr>
            <a:r>
              <a:t/>
            </a:r>
            <a:endParaRPr sz="2400"/>
          </a:p>
          <a:p>
            <a:pPr indent="-381000" lvl="0" marL="457200" rtl="0">
              <a:spcBef>
                <a:spcPts val="0"/>
              </a:spcBef>
              <a:buSzPts val="2400"/>
              <a:buChar char="-"/>
            </a:pPr>
            <a:r>
              <a:rPr lang="en-US" sz="2400"/>
              <a:t>Relatively limited scope as compared to the original (quite ambitious) plan.</a:t>
            </a:r>
          </a:p>
          <a:p>
            <a:pPr indent="0" lvl="0" marL="0" rtl="0">
              <a:spcBef>
                <a:spcPts val="0"/>
              </a:spcBef>
              <a:buNone/>
            </a:pPr>
            <a:r>
              <a:t/>
            </a:r>
            <a:endParaRPr sz="2400"/>
          </a:p>
          <a:p>
            <a:pPr indent="-381000" lvl="0" marL="457200" rtl="0">
              <a:spcBef>
                <a:spcPts val="0"/>
              </a:spcBef>
              <a:buSzPts val="2400"/>
              <a:buChar char="-"/>
            </a:pPr>
            <a:r>
              <a:rPr lang="en-US" sz="2400"/>
              <a:t>Don’t have an option to remove unwanted citations or modify existing ones.</a:t>
            </a: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104900" y="76200"/>
            <a:ext cx="9980682" cy="1096962"/>
          </a:xfrm>
          <a:prstGeom prst="rect">
            <a:avLst/>
          </a:prstGeom>
          <a:noFill/>
          <a:ln>
            <a:noFill/>
          </a:ln>
        </p:spPr>
        <p:txBody>
          <a:bodyPr anchorCtr="0" anchor="b" bIns="45700" lIns="0" rIns="0" wrap="square" tIns="45700">
            <a:noAutofit/>
          </a:bodyPr>
          <a:lstStyle/>
          <a:p>
            <a:pPr indent="-279400" lvl="0" marL="0" marR="0" rtl="0" algn="ctr">
              <a:lnSpc>
                <a:spcPct val="90000"/>
              </a:lnSpc>
              <a:spcBef>
                <a:spcPts val="0"/>
              </a:spcBef>
              <a:buClr>
                <a:schemeClr val="dk1"/>
              </a:buClr>
              <a:buSzPts val="4400"/>
              <a:buFont typeface="Bad Script"/>
              <a:buNone/>
            </a:pPr>
            <a:r>
              <a:rPr i="0" lang="en-US" sz="4400" u="none" cap="none" strike="noStrike">
                <a:solidFill>
                  <a:schemeClr val="dk1"/>
                </a:solidFill>
                <a:latin typeface="Times New Roman"/>
                <a:ea typeface="Times New Roman"/>
                <a:cs typeface="Times New Roman"/>
                <a:sym typeface="Times New Roman"/>
              </a:rPr>
              <a:t>WHAT WE HAVE LEARNED</a:t>
            </a:r>
          </a:p>
        </p:txBody>
      </p:sp>
      <p:sp>
        <p:nvSpPr>
          <p:cNvPr id="165" name="Shape 165"/>
          <p:cNvSpPr txBox="1"/>
          <p:nvPr/>
        </p:nvSpPr>
        <p:spPr>
          <a:xfrm>
            <a:off x="1071575" y="1813425"/>
            <a:ext cx="9980700" cy="4286100"/>
          </a:xfrm>
          <a:prstGeom prst="rect">
            <a:avLst/>
          </a:prstGeom>
          <a:noFill/>
          <a:ln>
            <a:noFill/>
          </a:ln>
        </p:spPr>
        <p:txBody>
          <a:bodyPr anchorCtr="0" anchor="t" bIns="91425" lIns="91425" rIns="91425" wrap="square" tIns="91425">
            <a:noAutofit/>
          </a:bodyPr>
          <a:lstStyle/>
          <a:p>
            <a:pPr indent="-381000" lvl="0" marL="457200" rtl="0">
              <a:spcBef>
                <a:spcPts val="0"/>
              </a:spcBef>
              <a:buSzPts val="2400"/>
              <a:buAutoNum type="arabicPeriod"/>
            </a:pPr>
            <a:r>
              <a:rPr lang="en-US" sz="2400"/>
              <a:t>Communication is key to group projects especially coding projects because all parts of a program are connected and reliant on each other. Pseudo-code and regular team meetings to discuss workflow expectations and alterations was key in completing this project. </a:t>
            </a:r>
          </a:p>
          <a:p>
            <a:pPr indent="0" lvl="0" marL="0" rtl="0">
              <a:spcBef>
                <a:spcPts val="0"/>
              </a:spcBef>
              <a:buNone/>
            </a:pPr>
            <a:r>
              <a:t/>
            </a:r>
            <a:endParaRPr sz="2400"/>
          </a:p>
          <a:p>
            <a:pPr indent="-381000" lvl="0" marL="457200" rtl="0">
              <a:spcBef>
                <a:spcPts val="0"/>
              </a:spcBef>
              <a:buSzPts val="2400"/>
              <a:buAutoNum type="arabicPeriod"/>
            </a:pPr>
            <a:r>
              <a:rPr lang="en-US" sz="2400"/>
              <a:t>In the most basic sense, working on this project has distilled the many components of creating a basic java program that we have learned throughout this class. The key concepts of encapsulation, logical method usage, as well as class and object creation are all better understood by each of us now that we have worked on this joint program. </a:t>
            </a:r>
          </a:p>
          <a:p>
            <a:pPr indent="0" lvl="0" marL="0">
              <a:spcBef>
                <a:spcPts val="0"/>
              </a:spcBef>
              <a:buNone/>
            </a:pPr>
            <a:r>
              <a:t/>
            </a:r>
            <a:endParaRPr sz="2400"/>
          </a:p>
          <a:p>
            <a:pPr indent="0" lvl="0" marL="0">
              <a:spcBef>
                <a:spcPts val="0"/>
              </a:spcBef>
              <a:buNone/>
            </a:pPr>
            <a:r>
              <a:rPr lang="en-US" sz="2400"/>
              <a:t> </a:t>
            </a:r>
          </a:p>
          <a:p>
            <a:pPr indent="0" lvl="0" marL="0">
              <a:spcBef>
                <a:spcPts val="0"/>
              </a:spcBef>
              <a:buNone/>
            </a:pPr>
            <a:r>
              <a:t/>
            </a:r>
            <a:endParaRPr sz="2400"/>
          </a:p>
          <a:p>
            <a:pPr indent="0" lvl="0" marL="0">
              <a:spcBef>
                <a:spcPts val="0"/>
              </a:spcBef>
              <a:buNone/>
            </a:pPr>
            <a:r>
              <a:t/>
            </a:r>
            <a:endParaRPr sz="2400"/>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