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1" lang="en-US" sz="1200" u="none" cap="none" strike="noStrike">
                <a:solidFill>
                  <a:schemeClr val="dk1"/>
                </a:solidFill>
                <a:latin typeface="Arial"/>
                <a:ea typeface="Arial"/>
                <a:cs typeface="Arial"/>
                <a:sym typeface="Arial"/>
              </a:rPr>
              <a:t>NOTE:</a:t>
            </a:r>
          </a:p>
          <a:p>
            <a:pPr indent="0" lvl="0" marL="0" marR="0" rtl="0" algn="l">
              <a:spcBef>
                <a:spcPts val="0"/>
              </a:spcBef>
              <a:buNone/>
            </a:pPr>
            <a:r>
              <a:rPr b="0" i="1" lang="en-US" sz="1200" u="none" cap="none" strike="noStrike">
                <a:solidFill>
                  <a:schemeClr val="dk1"/>
                </a:solidFill>
                <a:latin typeface="Arial"/>
                <a:ea typeface="Arial"/>
                <a:cs typeface="Arial"/>
                <a:sym typeface="Arial"/>
              </a:rPr>
              <a:t>To change the  image on this slide, select the picture and delete it. Then click the Pictures icon in the placeholder to insert your own image.</a:t>
            </a:r>
          </a:p>
        </p:txBody>
      </p:sp>
      <p:sp>
        <p:nvSpPr>
          <p:cNvPr id="118" name="Shape 11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39" name="Shape 1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45" name="Shape 1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1" name="Shape 1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Slide with Picture">
    <p:spTree>
      <p:nvGrpSpPr>
        <p:cNvPr id="18" name="Shape 18"/>
        <p:cNvGrpSpPr/>
        <p:nvPr/>
      </p:nvGrpSpPr>
      <p:grpSpPr>
        <a:xfrm>
          <a:off x="0" y="0"/>
          <a:ext cx="0" cy="0"/>
          <a:chOff x="0" y="0"/>
          <a:chExt cx="0" cy="0"/>
        </a:xfrm>
      </p:grpSpPr>
      <p:sp>
        <p:nvSpPr>
          <p:cNvPr id="19" name="Shape 19"/>
          <p:cNvSpPr txBox="1"/>
          <p:nvPr>
            <p:ph type="ctrTitle"/>
          </p:nvPr>
        </p:nvSpPr>
        <p:spPr>
          <a:xfrm>
            <a:off x="1104900" y="2292094"/>
            <a:ext cx="5734050" cy="2219691"/>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0" name="Shape 20"/>
          <p:cNvSpPr txBox="1"/>
          <p:nvPr>
            <p:ph idx="1" type="subTitle"/>
          </p:nvPr>
        </p:nvSpPr>
        <p:spPr>
          <a:xfrm>
            <a:off x="1104900" y="4511784"/>
            <a:ext cx="5734050" cy="9555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9pPr>
          </a:lstStyle>
          <a:p/>
        </p:txBody>
      </p:sp>
      <p:sp>
        <p:nvSpPr>
          <p:cNvPr descr="An empty placeholder to add an image. Click on the placeholder and select the image that you wish to add." id="21" name="Shape 21"/>
          <p:cNvSpPr/>
          <p:nvPr>
            <p:ph idx="2" type="pic"/>
          </p:nvPr>
        </p:nvSpPr>
        <p:spPr>
          <a:xfrm>
            <a:off x="6981063" y="1310656"/>
            <a:ext cx="5210937" cy="4208604"/>
          </a:xfrm>
          <a:prstGeom prst="rect">
            <a:avLst/>
          </a:prstGeom>
          <a:solidFill>
            <a:srgbClr val="DED9D6"/>
          </a:solidFill>
          <a:ln>
            <a:noFill/>
          </a:ln>
        </p:spPr>
        <p:txBody>
          <a:bodyPr anchorCtr="0" anchor="t" bIns="91425" lIns="91425" rIns="91425" wrap="square" tIns="91425"/>
          <a:lstStyle>
            <a:lvl1pPr indent="0" lvl="0" marL="0" marR="0" rtl="0" algn="ctr">
              <a:lnSpc>
                <a:spcPct val="90000"/>
              </a:lnSpc>
              <a:spcBef>
                <a:spcPts val="18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Shape 22"/>
          <p:cNvSpPr/>
          <p:nvPr/>
        </p:nvSpPr>
        <p:spPr>
          <a:xfrm>
            <a:off x="0" y="0"/>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grpSp>
        <p:nvGrpSpPr>
          <p:cNvPr id="23" name="Shape 23"/>
          <p:cNvGrpSpPr/>
          <p:nvPr/>
        </p:nvGrpSpPr>
        <p:grpSpPr>
          <a:xfrm>
            <a:off x="0" y="1143000"/>
            <a:ext cx="12192000" cy="63125"/>
            <a:chOff x="507492" y="1501519"/>
            <a:chExt cx="8129016" cy="63125"/>
          </a:xfrm>
        </p:grpSpPr>
        <p:cxnSp>
          <p:nvCxnSpPr>
            <p:cNvPr id="24" name="Shape 24"/>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25" name="Shape 25"/>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pic>
        <p:nvPicPr>
          <p:cNvPr id="26" name="Shape 26"/>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Shape 27"/>
          <p:cNvGrpSpPr/>
          <p:nvPr/>
        </p:nvGrpSpPr>
        <p:grpSpPr>
          <a:xfrm rot="10800000">
            <a:off x="1" y="5645510"/>
            <a:ext cx="12192000" cy="63125"/>
            <a:chOff x="507492" y="1501519"/>
            <a:chExt cx="8129016" cy="63125"/>
          </a:xfrm>
        </p:grpSpPr>
        <p:cxnSp>
          <p:nvCxnSpPr>
            <p:cNvPr id="28" name="Shape 28"/>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29" name="Shape 29"/>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sp>
        <p:nvSpPr>
          <p:cNvPr id="30" name="Shape 30"/>
          <p:cNvSpPr/>
          <p:nvPr/>
        </p:nvSpPr>
        <p:spPr>
          <a:xfrm>
            <a:off x="0" y="5778124"/>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93" name="Shape 93"/>
        <p:cNvGrpSpPr/>
        <p:nvPr/>
      </p:nvGrpSpPr>
      <p:grpSpPr>
        <a:xfrm>
          <a:off x="0" y="0"/>
          <a:ext cx="0" cy="0"/>
          <a:chOff x="0" y="0"/>
          <a:chExt cx="0" cy="0"/>
        </a:xfrm>
      </p:grpSpPr>
      <p:sp>
        <p:nvSpPr>
          <p:cNvPr id="94" name="Shape 94"/>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5" name="Shape 95"/>
          <p:cNvSpPr txBox="1"/>
          <p:nvPr>
            <p:ph idx="1" type="body"/>
          </p:nvPr>
        </p:nvSpPr>
        <p:spPr>
          <a:xfrm>
            <a:off x="1104900" y="1600200"/>
            <a:ext cx="3396996" cy="4572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1400"/>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200"/>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9pPr>
          </a:lstStyle>
          <a:p/>
        </p:txBody>
      </p:sp>
      <p:sp>
        <p:nvSpPr>
          <p:cNvPr descr="An empty placeholder to add an image. Click on the placeholder and select the image that you wish to add." id="96" name="Shape 96"/>
          <p:cNvSpPr/>
          <p:nvPr>
            <p:ph idx="2" type="pic"/>
          </p:nvPr>
        </p:nvSpPr>
        <p:spPr>
          <a:xfrm>
            <a:off x="4654671" y="1600199"/>
            <a:ext cx="6430912" cy="4572001"/>
          </a:xfrm>
          <a:prstGeom prst="rect">
            <a:avLst/>
          </a:prstGeom>
          <a:noFill/>
          <a:ln>
            <a:noFill/>
          </a:ln>
        </p:spPr>
        <p:txBody>
          <a:bodyPr anchorCtr="0" anchor="t" bIns="91425" lIns="91425" rIns="91425" wrap="square" tIns="91425"/>
          <a:lstStyle>
            <a:lvl1pPr indent="0" lvl="0" marL="0" marR="0" rtl="0" algn="ctr">
              <a:lnSpc>
                <a:spcPct val="90000"/>
              </a:lnSpc>
              <a:spcBef>
                <a:spcPts val="18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Shape 97"/>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00" name="Shape 100"/>
        <p:cNvGrpSpPr/>
        <p:nvPr/>
      </p:nvGrpSpPr>
      <p:grpSpPr>
        <a:xfrm>
          <a:off x="0" y="0"/>
          <a:ext cx="0" cy="0"/>
          <a:chOff x="0" y="0"/>
          <a:chExt cx="0" cy="0"/>
        </a:xfrm>
      </p:grpSpPr>
      <p:sp>
        <p:nvSpPr>
          <p:cNvPr id="101" name="Shape 101"/>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2" name="Shape 102"/>
          <p:cNvSpPr txBox="1"/>
          <p:nvPr>
            <p:ph idx="1" type="body"/>
          </p:nvPr>
        </p:nvSpPr>
        <p:spPr>
          <a:xfrm rot="5400000">
            <a:off x="3810000" y="-1104900"/>
            <a:ext cx="4572000" cy="99822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3" name="Shape 10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106" name="Shape 106"/>
        <p:cNvGrpSpPr/>
        <p:nvPr/>
      </p:nvGrpSpPr>
      <p:grpSpPr>
        <a:xfrm>
          <a:off x="0" y="0"/>
          <a:ext cx="0" cy="0"/>
          <a:chOff x="0" y="0"/>
          <a:chExt cx="0" cy="0"/>
        </a:xfrm>
      </p:grpSpPr>
      <p:sp>
        <p:nvSpPr>
          <p:cNvPr id="107" name="Shape 107"/>
          <p:cNvSpPr txBox="1"/>
          <p:nvPr>
            <p:ph type="title"/>
          </p:nvPr>
        </p:nvSpPr>
        <p:spPr>
          <a:xfrm rot="5400000">
            <a:off x="7323931" y="2413794"/>
            <a:ext cx="5811838" cy="17145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8" name="Shape 108"/>
          <p:cNvSpPr txBox="1"/>
          <p:nvPr>
            <p:ph idx="1" type="body"/>
          </p:nvPr>
        </p:nvSpPr>
        <p:spPr>
          <a:xfrm rot="5400000">
            <a:off x="2248429" y="-778404"/>
            <a:ext cx="5811838" cy="8098896"/>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0" name="Shape 110"/>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grpSp>
        <p:nvGrpSpPr>
          <p:cNvPr id="112" name="Shape 112"/>
          <p:cNvGrpSpPr/>
          <p:nvPr/>
        </p:nvGrpSpPr>
        <p:grpSpPr>
          <a:xfrm rot="5400000">
            <a:off x="6514047" y="3228843"/>
            <a:ext cx="5632704" cy="84403"/>
            <a:chOff x="1073150" y="1219201"/>
            <a:chExt cx="10058400" cy="63125"/>
          </a:xfrm>
        </p:grpSpPr>
        <p:cxnSp>
          <p:nvCxnSpPr>
            <p:cNvPr id="113" name="Shape 113"/>
            <p:cNvCxnSpPr/>
            <p:nvPr/>
          </p:nvCxnSpPr>
          <p:spPr>
            <a:xfrm rot="10800000">
              <a:off x="1073150" y="1219201"/>
              <a:ext cx="10058400" cy="0"/>
            </a:xfrm>
            <a:prstGeom prst="straightConnector1">
              <a:avLst/>
            </a:prstGeom>
            <a:noFill/>
            <a:ln cap="flat" cmpd="sng" w="38100">
              <a:solidFill>
                <a:schemeClr val="dk1"/>
              </a:solidFill>
              <a:prstDash val="solid"/>
              <a:miter lim="800000"/>
              <a:headEnd len="med" w="med" type="none"/>
              <a:tailEnd len="med" w="med" type="none"/>
            </a:ln>
          </p:spPr>
        </p:cxnSp>
        <p:cxnSp>
          <p:nvCxnSpPr>
            <p:cNvPr id="114" name="Shape 114"/>
            <p:cNvCxnSpPr/>
            <p:nvPr/>
          </p:nvCxnSpPr>
          <p:spPr>
            <a:xfrm rot="10800000">
              <a:off x="1073150" y="1282326"/>
              <a:ext cx="10058400"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36" name="Shape 36"/>
        <p:cNvGrpSpPr/>
        <p:nvPr/>
      </p:nvGrpSpPr>
      <p:grpSpPr>
        <a:xfrm>
          <a:off x="0" y="0"/>
          <a:ext cx="0" cy="0"/>
          <a:chOff x="0" y="0"/>
          <a:chExt cx="0" cy="0"/>
        </a:xfrm>
      </p:grpSpPr>
      <p:sp>
        <p:nvSpPr>
          <p:cNvPr id="37" name="Shape 37"/>
          <p:cNvSpPr/>
          <p:nvPr/>
        </p:nvSpPr>
        <p:spPr>
          <a:xfrm>
            <a:off x="0" y="0"/>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pic>
        <p:nvPicPr>
          <p:cNvPr id="38" name="Shape 38"/>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39" name="Shape 39"/>
          <p:cNvSpPr txBox="1"/>
          <p:nvPr>
            <p:ph type="ctrTitle"/>
          </p:nvPr>
        </p:nvSpPr>
        <p:spPr>
          <a:xfrm>
            <a:off x="1104900" y="2292094"/>
            <a:ext cx="10096500" cy="2219691"/>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subTitle"/>
          </p:nvPr>
        </p:nvSpPr>
        <p:spPr>
          <a:xfrm>
            <a:off x="1104898" y="4511784"/>
            <a:ext cx="10096501" cy="9555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9pPr>
          </a:lstStyle>
          <a:p/>
        </p:txBody>
      </p:sp>
      <p:sp>
        <p:nvSpPr>
          <p:cNvPr id="41" name="Shape 41"/>
          <p:cNvSpPr/>
          <p:nvPr/>
        </p:nvSpPr>
        <p:spPr>
          <a:xfrm>
            <a:off x="0" y="5778124"/>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2" name="Shape 42"/>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DED9D6"/>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DED9D6"/>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DED9D6"/>
                </a:solidFill>
                <a:latin typeface="Arial"/>
                <a:ea typeface="Arial"/>
                <a:cs typeface="Arial"/>
                <a:sym typeface="Arial"/>
              </a:rPr>
              <a:t>‹#›</a:t>
            </a:fld>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5" name="Shape 45"/>
        <p:cNvGrpSpPr/>
        <p:nvPr/>
      </p:nvGrpSpPr>
      <p:grpSpPr>
        <a:xfrm>
          <a:off x="0" y="0"/>
          <a:ext cx="0" cy="0"/>
          <a:chOff x="0" y="0"/>
          <a:chExt cx="0" cy="0"/>
        </a:xfrm>
      </p:grpSpPr>
      <p:sp>
        <p:nvSpPr>
          <p:cNvPr id="46" name="Shape 46"/>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1104900" y="1600200"/>
            <a:ext cx="9982200" cy="45720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8" name="Shape 48"/>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51" name="Shape 51"/>
        <p:cNvGrpSpPr/>
        <p:nvPr/>
      </p:nvGrpSpPr>
      <p:grpSpPr>
        <a:xfrm>
          <a:off x="0" y="0"/>
          <a:ext cx="0" cy="0"/>
          <a:chOff x="0" y="0"/>
          <a:chExt cx="0" cy="0"/>
        </a:xfrm>
      </p:grpSpPr>
      <p:grpSp>
        <p:nvGrpSpPr>
          <p:cNvPr id="52" name="Shape 52"/>
          <p:cNvGrpSpPr/>
          <p:nvPr/>
        </p:nvGrpSpPr>
        <p:grpSpPr>
          <a:xfrm>
            <a:off x="0" y="2514600"/>
            <a:ext cx="12192000" cy="3194035"/>
            <a:chOff x="647402" y="2514600"/>
            <a:chExt cx="10838688" cy="3194035"/>
          </a:xfrm>
        </p:grpSpPr>
        <p:grpSp>
          <p:nvGrpSpPr>
            <p:cNvPr id="53" name="Shape 53"/>
            <p:cNvGrpSpPr/>
            <p:nvPr/>
          </p:nvGrpSpPr>
          <p:grpSpPr>
            <a:xfrm>
              <a:off x="647402" y="2514600"/>
              <a:ext cx="10838688" cy="63125"/>
              <a:chOff x="507492" y="1501519"/>
              <a:chExt cx="8129016" cy="63125"/>
            </a:xfrm>
          </p:grpSpPr>
          <p:cxnSp>
            <p:nvCxnSpPr>
              <p:cNvPr id="54" name="Shape 54"/>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55" name="Shape 55"/>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sp>
          <p:nvSpPr>
            <p:cNvPr id="56" name="Shape 56"/>
            <p:cNvSpPr/>
            <p:nvPr/>
          </p:nvSpPr>
          <p:spPr>
            <a:xfrm>
              <a:off x="647402" y="2640850"/>
              <a:ext cx="10838688" cy="2941536"/>
            </a:xfrm>
            <a:prstGeom prst="rect">
              <a:avLst/>
            </a:prstGeom>
            <a:solidFill>
              <a:schemeClr val="dk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grpSp>
          <p:nvGrpSpPr>
            <p:cNvPr id="57" name="Shape 57"/>
            <p:cNvGrpSpPr/>
            <p:nvPr/>
          </p:nvGrpSpPr>
          <p:grpSpPr>
            <a:xfrm rot="10800000">
              <a:off x="647402" y="5645510"/>
              <a:ext cx="10838688" cy="63125"/>
              <a:chOff x="507492" y="1501519"/>
              <a:chExt cx="8129016" cy="63125"/>
            </a:xfrm>
          </p:grpSpPr>
          <p:cxnSp>
            <p:nvCxnSpPr>
              <p:cNvPr id="58" name="Shape 58"/>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59" name="Shape 59"/>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grpSp>
      <p:pic>
        <p:nvPicPr>
          <p:cNvPr id="60" name="Shape 60"/>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61" name="Shape 61"/>
          <p:cNvSpPr txBox="1"/>
          <p:nvPr>
            <p:ph type="title"/>
          </p:nvPr>
        </p:nvSpPr>
        <p:spPr>
          <a:xfrm>
            <a:off x="1104899" y="2971806"/>
            <a:ext cx="10071099" cy="1684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lt1"/>
              </a:buClr>
              <a:buSzPts val="4400"/>
              <a:buFont typeface="Arial"/>
              <a:buNone/>
              <a:defRPr b="0" i="0" sz="4400" u="none" cap="none" strike="noStrike">
                <a:solidFill>
                  <a:schemeClr val="lt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2" name="Shape 62"/>
          <p:cNvSpPr txBox="1"/>
          <p:nvPr>
            <p:ph idx="1" type="body"/>
          </p:nvPr>
        </p:nvSpPr>
        <p:spPr>
          <a:xfrm>
            <a:off x="1104899" y="4655956"/>
            <a:ext cx="10071099" cy="50975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lt1"/>
              </a:buClr>
              <a:buSzPts val="1600"/>
              <a:buFont typeface="Noto Sans Symbols"/>
              <a:buNone/>
              <a:defRPr b="0" i="0" sz="1600" u="none" cap="none" strike="noStrike">
                <a:solidFill>
                  <a:schemeClr val="lt1"/>
                </a:solidFill>
                <a:latin typeface="Arial"/>
                <a:ea typeface="Arial"/>
                <a:cs typeface="Arial"/>
                <a:sym typeface="Arial"/>
              </a:defRPr>
            </a:lvl1pPr>
            <a:lvl2pPr indent="0" lvl="1" marL="457200" marR="0" rtl="0" algn="l">
              <a:lnSpc>
                <a:spcPct val="90000"/>
              </a:lnSpc>
              <a:spcBef>
                <a:spcPts val="600"/>
              </a:spcBef>
              <a:buClr>
                <a:srgbClr val="969391"/>
              </a:buClr>
              <a:buSzPts val="2000"/>
              <a:buFont typeface="Noto Sans Symbols"/>
              <a:buNone/>
              <a:defRPr b="0" i="0" sz="2000" u="none" cap="none" strike="noStrike">
                <a:solidFill>
                  <a:srgbClr val="969391"/>
                </a:solidFill>
                <a:latin typeface="Arial"/>
                <a:ea typeface="Arial"/>
                <a:cs typeface="Arial"/>
                <a:sym typeface="Arial"/>
              </a:defRPr>
            </a:lvl2pPr>
            <a:lvl3pPr indent="0" lvl="2" marL="914400" marR="0" rtl="0" algn="l">
              <a:lnSpc>
                <a:spcPct val="90000"/>
              </a:lnSpc>
              <a:spcBef>
                <a:spcPts val="600"/>
              </a:spcBef>
              <a:buClr>
                <a:srgbClr val="969391"/>
              </a:buClr>
              <a:buSzPts val="1800"/>
              <a:buFont typeface="Noto Sans Symbols"/>
              <a:buNone/>
              <a:defRPr b="0" i="0" sz="1800" u="none" cap="none" strike="noStrike">
                <a:solidFill>
                  <a:srgbClr val="969391"/>
                </a:solidFill>
                <a:latin typeface="Arial"/>
                <a:ea typeface="Arial"/>
                <a:cs typeface="Arial"/>
                <a:sym typeface="Arial"/>
              </a:defRPr>
            </a:lvl3pPr>
            <a:lvl4pPr indent="0" lvl="3" marL="1371600" marR="0" rtl="0" algn="l">
              <a:lnSpc>
                <a:spcPct val="90000"/>
              </a:lnSpc>
              <a:spcBef>
                <a:spcPts val="6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4pPr>
            <a:lvl5pPr indent="0" lvl="4" marL="1828800" marR="0" rtl="0" algn="l">
              <a:lnSpc>
                <a:spcPct val="90000"/>
              </a:lnSpc>
              <a:spcBef>
                <a:spcPts val="6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5pPr>
            <a:lvl6pPr indent="0" lvl="5" marL="22860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6pPr>
            <a:lvl7pPr indent="0" lvl="6" marL="27432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7pPr>
            <a:lvl8pPr indent="0" lvl="7" marL="32004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8pPr>
            <a:lvl9pPr indent="0" lvl="8" marL="36576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9pPr>
          </a:lstStyle>
          <a:p/>
        </p:txBody>
      </p:sp>
      <p:sp>
        <p:nvSpPr>
          <p:cNvPr id="63" name="Shape 6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6" name="Shape 66"/>
        <p:cNvGrpSpPr/>
        <p:nvPr/>
      </p:nvGrpSpPr>
      <p:grpSpPr>
        <a:xfrm>
          <a:off x="0" y="0"/>
          <a:ext cx="0" cy="0"/>
          <a:chOff x="0" y="0"/>
          <a:chExt cx="0" cy="0"/>
        </a:xfrm>
      </p:grpSpPr>
      <p:sp>
        <p:nvSpPr>
          <p:cNvPr id="67" name="Shape 67"/>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8" name="Shape 68"/>
          <p:cNvSpPr txBox="1"/>
          <p:nvPr>
            <p:ph idx="1" type="body"/>
          </p:nvPr>
        </p:nvSpPr>
        <p:spPr>
          <a:xfrm>
            <a:off x="1104900" y="1600200"/>
            <a:ext cx="4914900" cy="4571999"/>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6172200" y="1600200"/>
            <a:ext cx="4914900" cy="4571999"/>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0" name="Shape 70"/>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5" name="Shape 75"/>
          <p:cNvSpPr txBox="1"/>
          <p:nvPr>
            <p:ph idx="1" type="body"/>
          </p:nvPr>
        </p:nvSpPr>
        <p:spPr>
          <a:xfrm>
            <a:off x="1104900" y="1600200"/>
            <a:ext cx="4919472" cy="82391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1104900" y="2424112"/>
            <a:ext cx="4919472" cy="3748088"/>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7" name="Shape 77"/>
          <p:cNvSpPr txBox="1"/>
          <p:nvPr>
            <p:ph idx="3" type="body"/>
          </p:nvPr>
        </p:nvSpPr>
        <p:spPr>
          <a:xfrm>
            <a:off x="6166110" y="1600200"/>
            <a:ext cx="4919472" cy="82391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4" type="body"/>
          </p:nvPr>
        </p:nvSpPr>
        <p:spPr>
          <a:xfrm>
            <a:off x="6166110" y="2424112"/>
            <a:ext cx="4919472" cy="3748088"/>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9" name="Shape 79"/>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82" name="Shape 82"/>
        <p:cNvGrpSpPr/>
        <p:nvPr/>
      </p:nvGrpSpPr>
      <p:grpSpPr>
        <a:xfrm>
          <a:off x="0" y="0"/>
          <a:ext cx="0" cy="0"/>
          <a:chOff x="0" y="0"/>
          <a:chExt cx="0" cy="0"/>
        </a:xfrm>
      </p:grpSpPr>
      <p:sp>
        <p:nvSpPr>
          <p:cNvPr id="83" name="Shape 8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6" name="Shape 86"/>
        <p:cNvGrpSpPr/>
        <p:nvPr/>
      </p:nvGrpSpPr>
      <p:grpSpPr>
        <a:xfrm>
          <a:off x="0" y="0"/>
          <a:ext cx="0" cy="0"/>
          <a:chOff x="0" y="0"/>
          <a:chExt cx="0" cy="0"/>
        </a:xfrm>
      </p:grpSpPr>
      <p:sp>
        <p:nvSpPr>
          <p:cNvPr id="87" name="Shape 87"/>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8" name="Shape 88"/>
          <p:cNvSpPr txBox="1"/>
          <p:nvPr>
            <p:ph idx="1" type="body"/>
          </p:nvPr>
        </p:nvSpPr>
        <p:spPr>
          <a:xfrm>
            <a:off x="1104900" y="1600200"/>
            <a:ext cx="4384548" cy="4572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1400"/>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200"/>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9pPr>
          </a:lstStyle>
          <a:p/>
        </p:txBody>
      </p:sp>
      <p:sp>
        <p:nvSpPr>
          <p:cNvPr id="89" name="Shape 89"/>
          <p:cNvSpPr txBox="1"/>
          <p:nvPr>
            <p:ph idx="2" type="body"/>
          </p:nvPr>
        </p:nvSpPr>
        <p:spPr>
          <a:xfrm>
            <a:off x="5641848" y="1600199"/>
            <a:ext cx="5445252" cy="4572001"/>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27000" lvl="2" marL="11430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0" name="Shape 90"/>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1104900" y="1600200"/>
            <a:ext cx="9982200" cy="45720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grpSp>
        <p:nvGrpSpPr>
          <p:cNvPr id="15" name="Shape 15"/>
          <p:cNvGrpSpPr/>
          <p:nvPr/>
        </p:nvGrpSpPr>
        <p:grpSpPr>
          <a:xfrm>
            <a:off x="1103376" y="1219201"/>
            <a:ext cx="9985248" cy="84403"/>
            <a:chOff x="1073150" y="1219201"/>
            <a:chExt cx="10058400" cy="63125"/>
          </a:xfrm>
        </p:grpSpPr>
        <p:cxnSp>
          <p:nvCxnSpPr>
            <p:cNvPr id="16" name="Shape 16"/>
            <p:cNvCxnSpPr/>
            <p:nvPr/>
          </p:nvCxnSpPr>
          <p:spPr>
            <a:xfrm rot="10800000">
              <a:off x="1073150" y="1219201"/>
              <a:ext cx="10058400" cy="0"/>
            </a:xfrm>
            <a:prstGeom prst="straightConnector1">
              <a:avLst/>
            </a:prstGeom>
            <a:noFill/>
            <a:ln cap="flat" cmpd="sng" w="38100">
              <a:solidFill>
                <a:schemeClr val="dk1"/>
              </a:solidFill>
              <a:prstDash val="solid"/>
              <a:miter lim="800000"/>
              <a:headEnd len="med" w="med" type="none"/>
              <a:tailEnd len="med" w="med" type="none"/>
            </a:ln>
          </p:spPr>
        </p:cxnSp>
        <p:cxnSp>
          <p:nvCxnSpPr>
            <p:cNvPr id="17" name="Shape 17"/>
            <p:cNvCxnSpPr/>
            <p:nvPr/>
          </p:nvCxnSpPr>
          <p:spPr>
            <a:xfrm rot="10800000">
              <a:off x="1073150" y="1282326"/>
              <a:ext cx="10058400" cy="0"/>
            </a:xfrm>
            <a:prstGeom prst="straightConnector1">
              <a:avLst/>
            </a:prstGeom>
            <a:noFill/>
            <a:ln cap="flat" cmpd="sng" w="12700">
              <a:solidFill>
                <a:schemeClr val="dk1"/>
              </a:solidFill>
              <a:prstDash val="solid"/>
              <a:miter lim="800000"/>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RJP43/JavaCustomProject-LUC_Comp-1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1780450" y="2652450"/>
            <a:ext cx="8209500" cy="1553100"/>
          </a:xfrm>
          <a:prstGeom prst="rect">
            <a:avLst/>
          </a:prstGeom>
          <a:noFill/>
          <a:ln>
            <a:noFill/>
          </a:ln>
        </p:spPr>
        <p:txBody>
          <a:bodyPr anchorCtr="0" anchor="ctr" bIns="45700" lIns="0" rIns="0" wrap="square" tIns="45700">
            <a:noAutofit/>
          </a:bodyPr>
          <a:lstStyle/>
          <a:p>
            <a:pPr indent="-342900" lvl="0" marL="0" marR="0" rtl="0" algn="ctr">
              <a:lnSpc>
                <a:spcPct val="90000"/>
              </a:lnSpc>
              <a:spcBef>
                <a:spcPts val="0"/>
              </a:spcBef>
              <a:buClr>
                <a:schemeClr val="dk1"/>
              </a:buClr>
              <a:buSzPts val="5400"/>
              <a:buFont typeface="Bad Script"/>
              <a:buNone/>
            </a:pPr>
            <a:r>
              <a:rPr i="0" lang="en-US" u="none" cap="none" strike="noStrike">
                <a:solidFill>
                  <a:schemeClr val="dk1"/>
                </a:solidFill>
                <a:latin typeface="Times New Roman"/>
                <a:ea typeface="Times New Roman"/>
                <a:cs typeface="Times New Roman"/>
                <a:sym typeface="Times New Roman"/>
              </a:rPr>
              <a:t>CITE BEFORE YOU WRITE: </a:t>
            </a:r>
            <a:br>
              <a:rPr i="0" lang="en-US" u="none" cap="none" strike="noStrike">
                <a:solidFill>
                  <a:schemeClr val="dk1"/>
                </a:solidFill>
                <a:latin typeface="Times New Roman"/>
                <a:ea typeface="Times New Roman"/>
                <a:cs typeface="Times New Roman"/>
                <a:sym typeface="Times New Roman"/>
              </a:rPr>
            </a:br>
            <a:r>
              <a:rPr i="0" lang="en-US" u="none" cap="none" strike="noStrike">
                <a:solidFill>
                  <a:schemeClr val="dk1"/>
                </a:solidFill>
                <a:latin typeface="Times New Roman"/>
                <a:ea typeface="Times New Roman"/>
                <a:cs typeface="Times New Roman"/>
                <a:sym typeface="Times New Roman"/>
              </a:rPr>
              <a:t>A JAVA CITATION GENERATOR</a:t>
            </a:r>
          </a:p>
        </p:txBody>
      </p:sp>
      <p:sp>
        <p:nvSpPr>
          <p:cNvPr id="121" name="Shape 121"/>
          <p:cNvSpPr txBox="1"/>
          <p:nvPr>
            <p:ph idx="1" type="subTitle"/>
          </p:nvPr>
        </p:nvSpPr>
        <p:spPr>
          <a:xfrm>
            <a:off x="3001350" y="4503375"/>
            <a:ext cx="6189300" cy="1061700"/>
          </a:xfrm>
          <a:prstGeom prst="rect">
            <a:avLst/>
          </a:prstGeom>
          <a:noFill/>
          <a:ln>
            <a:noFill/>
          </a:ln>
        </p:spPr>
        <p:txBody>
          <a:bodyPr anchorCtr="0" anchor="t" bIns="45700" lIns="0" rIns="0" wrap="square" tIns="45700">
            <a:noAutofit/>
          </a:bodyPr>
          <a:lstStyle/>
          <a:p>
            <a:pPr indent="-114300" lvl="0" marL="0" marR="0" rtl="0" algn="ctr">
              <a:lnSpc>
                <a:spcPct val="90000"/>
              </a:lnSpc>
              <a:spcBef>
                <a:spcPts val="0"/>
              </a:spcBef>
              <a:spcAft>
                <a:spcPts val="0"/>
              </a:spcAft>
              <a:buClr>
                <a:schemeClr val="dk1"/>
              </a:buClr>
              <a:buSzPts val="1800"/>
              <a:buFont typeface="Noto Sans Symbols"/>
              <a:buNone/>
            </a:pPr>
            <a:r>
              <a:rPr b="0" i="0" lang="en-US" sz="2400" u="none" cap="none" strike="noStrike">
                <a:solidFill>
                  <a:schemeClr val="dk1"/>
                </a:solidFill>
                <a:latin typeface="Arial"/>
                <a:ea typeface="Arial"/>
                <a:cs typeface="Arial"/>
                <a:sym typeface="Arial"/>
              </a:rPr>
              <a:t>Abdur Khan, Rebecca Parker, Sam Schultz</a:t>
            </a:r>
          </a:p>
          <a:p>
            <a:pPr indent="-114300" lvl="0" marL="0" marR="0" rtl="0" algn="ctr">
              <a:lnSpc>
                <a:spcPct val="90000"/>
              </a:lnSpc>
              <a:spcBef>
                <a:spcPts val="0"/>
              </a:spcBef>
              <a:spcAft>
                <a:spcPts val="0"/>
              </a:spcAft>
              <a:buClr>
                <a:schemeClr val="dk1"/>
              </a:buClr>
              <a:buSzPts val="1800"/>
              <a:buFont typeface="Noto Sans Symbols"/>
              <a:buNone/>
            </a:pPr>
            <a:r>
              <a:t/>
            </a:r>
            <a:endParaRPr/>
          </a:p>
          <a:p>
            <a:pPr indent="-114300" lvl="0" marL="0" marR="0" rtl="0" algn="ctr">
              <a:lnSpc>
                <a:spcPct val="90000"/>
              </a:lnSpc>
              <a:spcBef>
                <a:spcPts val="0"/>
              </a:spcBef>
              <a:spcAft>
                <a:spcPts val="0"/>
              </a:spcAft>
              <a:buClr>
                <a:schemeClr val="dk1"/>
              </a:buClr>
              <a:buSzPts val="1800"/>
              <a:buFont typeface="Noto Sans Symbols"/>
              <a:buNone/>
            </a:pPr>
            <a:r>
              <a:rPr lang="en-US"/>
              <a:t>Our custom project program is backed up on </a:t>
            </a:r>
            <a:r>
              <a:rPr lang="en-US" u="sng">
                <a:solidFill>
                  <a:schemeClr val="hlink"/>
                </a:solidFill>
                <a:hlinkClick r:id="rId3"/>
              </a:rPr>
              <a:t>GitHub</a:t>
            </a:r>
            <a:r>
              <a:rPr lang="en-US"/>
              <a:t>.</a:t>
            </a:r>
          </a:p>
          <a:p>
            <a:pPr indent="-114300" lvl="0" marL="0" marR="0" rtl="0" algn="l">
              <a:lnSpc>
                <a:spcPct val="90000"/>
              </a:lnSpc>
              <a:spcBef>
                <a:spcPts val="0"/>
              </a:spcBef>
              <a:buClr>
                <a:schemeClr val="dk1"/>
              </a:buClr>
              <a:buSzPts val="1800"/>
              <a:buFont typeface="Noto Sans Symbols"/>
              <a:buNone/>
            </a:pPr>
            <a:br>
              <a:rPr b="0" i="0" lang="en-US" sz="1800" u="none" cap="none" strike="noStrike">
                <a:solidFill>
                  <a:schemeClr val="dk1"/>
                </a:solidFill>
                <a:latin typeface="Arial"/>
                <a:ea typeface="Arial"/>
                <a:cs typeface="Arial"/>
                <a:sym typeface="Arial"/>
              </a:rPr>
            </a:b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104900" y="76200"/>
            <a:ext cx="9980700" cy="1097100"/>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PROGRAM STRUCTURE</a:t>
            </a:r>
          </a:p>
        </p:txBody>
      </p:sp>
      <p:sp>
        <p:nvSpPr>
          <p:cNvPr id="127" name="Shape 127"/>
          <p:cNvSpPr txBox="1"/>
          <p:nvPr/>
        </p:nvSpPr>
        <p:spPr>
          <a:xfrm>
            <a:off x="1104900" y="1536900"/>
            <a:ext cx="2783700" cy="783000"/>
          </a:xfrm>
          <a:prstGeom prst="rect">
            <a:avLst/>
          </a:prstGeom>
          <a:noFill/>
          <a:ln>
            <a:noFill/>
          </a:ln>
        </p:spPr>
        <p:txBody>
          <a:bodyPr anchorCtr="0" anchor="t" bIns="91425" lIns="91425" rIns="91425" wrap="square" tIns="91425">
            <a:noAutofit/>
          </a:bodyPr>
          <a:lstStyle/>
          <a:p>
            <a:pPr lvl="0" algn="ctr">
              <a:spcBef>
                <a:spcPts val="0"/>
              </a:spcBef>
              <a:buNone/>
            </a:pPr>
            <a:r>
              <a:rPr lang="en-US" sz="3600">
                <a:latin typeface="Georgia"/>
                <a:ea typeface="Georgia"/>
                <a:cs typeface="Georgia"/>
                <a:sym typeface="Georgia"/>
              </a:rPr>
              <a:t>MyCitations</a:t>
            </a:r>
          </a:p>
        </p:txBody>
      </p:sp>
      <p:sp>
        <p:nvSpPr>
          <p:cNvPr id="128" name="Shape 128"/>
          <p:cNvSpPr txBox="1"/>
          <p:nvPr/>
        </p:nvSpPr>
        <p:spPr>
          <a:xfrm>
            <a:off x="3726300" y="3450775"/>
            <a:ext cx="4372500" cy="783000"/>
          </a:xfrm>
          <a:prstGeom prst="rect">
            <a:avLst/>
          </a:prstGeom>
          <a:noFill/>
          <a:ln>
            <a:noFill/>
          </a:ln>
        </p:spPr>
        <p:txBody>
          <a:bodyPr anchorCtr="0" anchor="t" bIns="91425" lIns="91425" rIns="91425" wrap="square" tIns="91425">
            <a:noAutofit/>
          </a:bodyPr>
          <a:lstStyle/>
          <a:p>
            <a:pPr lvl="0" algn="ctr">
              <a:spcBef>
                <a:spcPts val="0"/>
              </a:spcBef>
              <a:buNone/>
            </a:pPr>
            <a:r>
              <a:rPr lang="en-US" sz="3600">
                <a:latin typeface="Georgia"/>
                <a:ea typeface="Georgia"/>
                <a:cs typeface="Georgia"/>
                <a:sym typeface="Georgia"/>
              </a:rPr>
              <a:t>CitationGenerator</a:t>
            </a:r>
          </a:p>
        </p:txBody>
      </p:sp>
      <p:sp>
        <p:nvSpPr>
          <p:cNvPr id="129" name="Shape 129"/>
          <p:cNvSpPr txBox="1"/>
          <p:nvPr/>
        </p:nvSpPr>
        <p:spPr>
          <a:xfrm>
            <a:off x="8098800" y="1536900"/>
            <a:ext cx="2986800" cy="957000"/>
          </a:xfrm>
          <a:prstGeom prst="rect">
            <a:avLst/>
          </a:prstGeom>
          <a:noFill/>
          <a:ln>
            <a:noFill/>
          </a:ln>
        </p:spPr>
        <p:txBody>
          <a:bodyPr anchorCtr="0" anchor="t" bIns="91425" lIns="91425" rIns="91425" wrap="square" tIns="91425">
            <a:noAutofit/>
          </a:bodyPr>
          <a:lstStyle/>
          <a:p>
            <a:pPr lvl="0" algn="ctr">
              <a:spcBef>
                <a:spcPts val="0"/>
              </a:spcBef>
              <a:buNone/>
            </a:pPr>
            <a:r>
              <a:rPr lang="en-US" sz="3600">
                <a:latin typeface="Georgia"/>
                <a:ea typeface="Georgia"/>
                <a:cs typeface="Georgia"/>
                <a:sym typeface="Georgia"/>
              </a:rPr>
              <a:t>Citation</a:t>
            </a:r>
          </a:p>
        </p:txBody>
      </p:sp>
      <p:cxnSp>
        <p:nvCxnSpPr>
          <p:cNvPr id="130" name="Shape 130"/>
          <p:cNvCxnSpPr/>
          <p:nvPr/>
        </p:nvCxnSpPr>
        <p:spPr>
          <a:xfrm rot="10800000">
            <a:off x="5895150" y="4233775"/>
            <a:ext cx="34800" cy="1304700"/>
          </a:xfrm>
          <a:prstGeom prst="straightConnector1">
            <a:avLst/>
          </a:prstGeom>
          <a:noFill/>
          <a:ln cap="flat" cmpd="sng" w="76200">
            <a:solidFill>
              <a:srgbClr val="FF0000"/>
            </a:solidFill>
            <a:prstDash val="solid"/>
            <a:round/>
            <a:headEnd len="lg" w="lg" type="none"/>
            <a:tailEnd len="lg" w="lg" type="triangle"/>
          </a:ln>
        </p:spPr>
      </p:cxnSp>
      <p:sp>
        <p:nvSpPr>
          <p:cNvPr id="131" name="Shape 131"/>
          <p:cNvSpPr txBox="1"/>
          <p:nvPr/>
        </p:nvSpPr>
        <p:spPr>
          <a:xfrm>
            <a:off x="5302050" y="5538475"/>
            <a:ext cx="1221000" cy="783000"/>
          </a:xfrm>
          <a:prstGeom prst="rect">
            <a:avLst/>
          </a:prstGeom>
          <a:noFill/>
          <a:ln>
            <a:noFill/>
          </a:ln>
        </p:spPr>
        <p:txBody>
          <a:bodyPr anchorCtr="0" anchor="t" bIns="91425" lIns="91425" rIns="91425" wrap="square" tIns="91425">
            <a:noAutofit/>
          </a:bodyPr>
          <a:lstStyle/>
          <a:p>
            <a:pPr lvl="0">
              <a:spcBef>
                <a:spcPts val="0"/>
              </a:spcBef>
              <a:buNone/>
            </a:pPr>
            <a:r>
              <a:rPr lang="en-US" sz="3600">
                <a:latin typeface="Times New Roman"/>
                <a:ea typeface="Times New Roman"/>
                <a:cs typeface="Times New Roman"/>
                <a:sym typeface="Times New Roman"/>
              </a:rPr>
              <a:t>Main</a:t>
            </a:r>
          </a:p>
        </p:txBody>
      </p:sp>
      <p:cxnSp>
        <p:nvCxnSpPr>
          <p:cNvPr id="132" name="Shape 132"/>
          <p:cNvCxnSpPr/>
          <p:nvPr/>
        </p:nvCxnSpPr>
        <p:spPr>
          <a:xfrm rot="10800000">
            <a:off x="2479300" y="2319850"/>
            <a:ext cx="217500" cy="1275900"/>
          </a:xfrm>
          <a:prstGeom prst="straightConnector1">
            <a:avLst/>
          </a:prstGeom>
          <a:noFill/>
          <a:ln cap="flat" cmpd="sng" w="76200">
            <a:solidFill>
              <a:srgbClr val="FF0000"/>
            </a:solidFill>
            <a:prstDash val="solid"/>
            <a:round/>
            <a:headEnd len="lg" w="lg" type="none"/>
            <a:tailEnd len="lg" w="lg" type="triangle"/>
          </a:ln>
        </p:spPr>
      </p:cxnSp>
      <p:cxnSp>
        <p:nvCxnSpPr>
          <p:cNvPr id="133" name="Shape 133"/>
          <p:cNvCxnSpPr/>
          <p:nvPr/>
        </p:nvCxnSpPr>
        <p:spPr>
          <a:xfrm flipH="1" rot="10800000">
            <a:off x="9380825" y="2305450"/>
            <a:ext cx="208500" cy="1304700"/>
          </a:xfrm>
          <a:prstGeom prst="straightConnector1">
            <a:avLst/>
          </a:prstGeom>
          <a:noFill/>
          <a:ln cap="flat" cmpd="sng" w="76200">
            <a:solidFill>
              <a:srgbClr val="FF0000"/>
            </a:solidFill>
            <a:prstDash val="solid"/>
            <a:round/>
            <a:headEnd len="lg" w="lg" type="none"/>
            <a:tailEnd len="lg" w="lg" type="triangle"/>
          </a:ln>
        </p:spPr>
      </p:cxnSp>
      <p:sp>
        <p:nvSpPr>
          <p:cNvPr id="134" name="Shape 134"/>
          <p:cNvSpPr txBox="1"/>
          <p:nvPr/>
        </p:nvSpPr>
        <p:spPr>
          <a:xfrm>
            <a:off x="1529650" y="3682725"/>
            <a:ext cx="2116800" cy="652500"/>
          </a:xfrm>
          <a:prstGeom prst="rect">
            <a:avLst/>
          </a:prstGeom>
          <a:noFill/>
          <a:ln>
            <a:noFill/>
          </a:ln>
        </p:spPr>
        <p:txBody>
          <a:bodyPr anchorCtr="0" anchor="t" bIns="91425" lIns="91425" rIns="91425" wrap="square" tIns="91425">
            <a:noAutofit/>
          </a:bodyPr>
          <a:lstStyle/>
          <a:p>
            <a:pPr lvl="0" algn="ctr">
              <a:spcBef>
                <a:spcPts val="0"/>
              </a:spcBef>
              <a:buNone/>
            </a:pPr>
            <a:r>
              <a:rPr lang="en-US" sz="1800">
                <a:latin typeface="Times New Roman"/>
                <a:ea typeface="Times New Roman"/>
                <a:cs typeface="Times New Roman"/>
                <a:sym typeface="Times New Roman"/>
              </a:rPr>
              <a:t>HTML and counts of citations</a:t>
            </a:r>
          </a:p>
        </p:txBody>
      </p:sp>
      <p:sp>
        <p:nvSpPr>
          <p:cNvPr id="135" name="Shape 135"/>
          <p:cNvSpPr txBox="1"/>
          <p:nvPr/>
        </p:nvSpPr>
        <p:spPr>
          <a:xfrm>
            <a:off x="8426675" y="3682725"/>
            <a:ext cx="2116800" cy="652500"/>
          </a:xfrm>
          <a:prstGeom prst="rect">
            <a:avLst/>
          </a:prstGeom>
          <a:noFill/>
          <a:ln>
            <a:noFill/>
          </a:ln>
        </p:spPr>
        <p:txBody>
          <a:bodyPr anchorCtr="0" anchor="t" bIns="91425" lIns="91425" rIns="91425" wrap="square" tIns="91425">
            <a:noAutofit/>
          </a:bodyPr>
          <a:lstStyle/>
          <a:p>
            <a:pPr lvl="0" rtl="0" algn="ctr">
              <a:spcBef>
                <a:spcPts val="0"/>
              </a:spcBef>
              <a:buNone/>
            </a:pPr>
            <a:r>
              <a:rPr lang="en-US" sz="1800">
                <a:latin typeface="Times New Roman"/>
                <a:ea typeface="Times New Roman"/>
                <a:cs typeface="Times New Roman"/>
                <a:sym typeface="Times New Roman"/>
              </a:rPr>
              <a:t>Constructors and methods for citations </a:t>
            </a:r>
          </a:p>
        </p:txBody>
      </p:sp>
      <p:cxnSp>
        <p:nvCxnSpPr>
          <p:cNvPr id="136" name="Shape 136"/>
          <p:cNvCxnSpPr>
            <a:stCxn id="127" idx="3"/>
            <a:endCxn id="128" idx="0"/>
          </p:cNvCxnSpPr>
          <p:nvPr/>
        </p:nvCxnSpPr>
        <p:spPr>
          <a:xfrm>
            <a:off x="3888600" y="1928400"/>
            <a:ext cx="2024100" cy="1522500"/>
          </a:xfrm>
          <a:prstGeom prst="straightConnector1">
            <a:avLst/>
          </a:prstGeom>
          <a:noFill/>
          <a:ln cap="flat" cmpd="sng" w="76200">
            <a:solidFill>
              <a:srgbClr val="FF0000"/>
            </a:solidFill>
            <a:prstDash val="solid"/>
            <a:round/>
            <a:headEnd len="lg" w="lg" type="none"/>
            <a:tailEnd len="lg" w="lg" type="triangle"/>
          </a:ln>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104900" y="76200"/>
            <a:ext cx="9980682" cy="1096962"/>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PROGRAM STRUCTURE</a:t>
            </a:r>
          </a:p>
        </p:txBody>
      </p:sp>
      <p:sp>
        <p:nvSpPr>
          <p:cNvPr id="142" name="Shape 142"/>
          <p:cNvSpPr txBox="1"/>
          <p:nvPr/>
        </p:nvSpPr>
        <p:spPr>
          <a:xfrm>
            <a:off x="131875" y="1384800"/>
            <a:ext cx="11919000" cy="5160000"/>
          </a:xfrm>
          <a:prstGeom prst="rect">
            <a:avLst/>
          </a:prstGeom>
          <a:noFill/>
          <a:ln>
            <a:noFill/>
          </a:ln>
        </p:spPr>
        <p:txBody>
          <a:bodyPr anchorCtr="0" anchor="ctr" bIns="91425" lIns="91425" rIns="91425" wrap="square" tIns="91425">
            <a:noAutofit/>
          </a:bodyPr>
          <a:lstStyle/>
          <a:p>
            <a:pPr indent="-381000" lvl="0" marL="457200">
              <a:lnSpc>
                <a:spcPct val="115000"/>
              </a:lnSpc>
              <a:spcBef>
                <a:spcPts val="0"/>
              </a:spcBef>
              <a:spcAft>
                <a:spcPts val="0"/>
              </a:spcAft>
              <a:buSzPts val="2400"/>
              <a:buAutoNum type="arabicPeriod"/>
            </a:pPr>
            <a:r>
              <a:rPr lang="en-US" sz="2400"/>
              <a:t>In Main, u</a:t>
            </a:r>
            <a:r>
              <a:rPr lang="en-US" sz="2400"/>
              <a:t>ser chooses medium (book or website).</a:t>
            </a:r>
          </a:p>
          <a:p>
            <a:pPr indent="-381000" lvl="0" marL="457200" rtl="0">
              <a:lnSpc>
                <a:spcPct val="115000"/>
              </a:lnSpc>
              <a:spcBef>
                <a:spcPts val="0"/>
              </a:spcBef>
              <a:spcAft>
                <a:spcPts val="0"/>
              </a:spcAft>
              <a:buSzPts val="2400"/>
              <a:buAutoNum type="arabicPeriod"/>
            </a:pPr>
            <a:r>
              <a:rPr lang="en-US" sz="2400"/>
              <a:t>In Main, user is asked to provide information necessary for the related medium’s constructor in the citation class (the information requested is based off of their initial source medium selection). </a:t>
            </a:r>
          </a:p>
          <a:p>
            <a:pPr indent="-381000" lvl="0" marL="457200" rtl="0">
              <a:lnSpc>
                <a:spcPct val="115000"/>
              </a:lnSpc>
              <a:spcBef>
                <a:spcPts val="0"/>
              </a:spcBef>
              <a:spcAft>
                <a:spcPts val="0"/>
              </a:spcAft>
              <a:buSzPts val="2400"/>
              <a:buAutoNum type="arabicPeriod"/>
            </a:pPr>
            <a:r>
              <a:rPr lang="en-US" sz="2400"/>
              <a:t>Citation class methods get called in Main.</a:t>
            </a:r>
          </a:p>
          <a:p>
            <a:pPr indent="-381000" lvl="0" marL="457200" rtl="0">
              <a:lnSpc>
                <a:spcPct val="115000"/>
              </a:lnSpc>
              <a:spcBef>
                <a:spcPts val="0"/>
              </a:spcBef>
              <a:spcAft>
                <a:spcPts val="0"/>
              </a:spcAft>
              <a:buSzPts val="2400"/>
              <a:buAutoNum type="arabicPeriod"/>
            </a:pPr>
            <a:r>
              <a:rPr lang="en-US" sz="2400"/>
              <a:t>Citations are organized into a string array in MyCitations class. </a:t>
            </a:r>
          </a:p>
          <a:p>
            <a:pPr indent="-381000" lvl="0" marL="457200" rtl="0">
              <a:lnSpc>
                <a:spcPct val="115000"/>
              </a:lnSpc>
              <a:spcBef>
                <a:spcPts val="0"/>
              </a:spcBef>
              <a:spcAft>
                <a:spcPts val="0"/>
              </a:spcAft>
              <a:buSzPts val="2400"/>
              <a:buAutoNum type="arabicPeriod"/>
            </a:pPr>
            <a:r>
              <a:rPr lang="en-US" sz="2400"/>
              <a:t>In MyCitations class, the citations get exported to a HTML file.</a:t>
            </a:r>
          </a:p>
          <a:p>
            <a:pPr indent="-381000" lvl="0" marL="457200" rtl="0">
              <a:lnSpc>
                <a:spcPct val="115000"/>
              </a:lnSpc>
              <a:spcBef>
                <a:spcPts val="0"/>
              </a:spcBef>
              <a:spcAft>
                <a:spcPts val="0"/>
              </a:spcAft>
              <a:buSzPts val="2400"/>
              <a:buAutoNum type="arabicPeriod"/>
            </a:pPr>
            <a:r>
              <a:rPr lang="en-US" sz="2400"/>
              <a:t>Main prints citation statistics (number of citations and number of each source medium cited) and provides name of HTML file to be found on user’s computer. </a:t>
            </a:r>
          </a:p>
          <a:p>
            <a:pPr indent="-381000" lvl="0" marL="457200">
              <a:lnSpc>
                <a:spcPct val="115000"/>
              </a:lnSpc>
              <a:spcBef>
                <a:spcPts val="0"/>
              </a:spcBef>
              <a:buSzPts val="2400"/>
              <a:buAutoNum type="arabicPeriod"/>
            </a:pPr>
            <a:r>
              <a:rPr lang="en-US" sz="2400"/>
              <a:t>Main uses a do while loop so that a user can decide to run the program multiple times in order to populate the HTML file with more citations. </a:t>
            </a:r>
          </a:p>
          <a:p>
            <a:pPr lvl="0">
              <a:spcBef>
                <a:spcPts val="0"/>
              </a:spcBef>
              <a:buNone/>
            </a:pPr>
            <a:r>
              <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117963" y="0"/>
            <a:ext cx="9980682" cy="1238477"/>
          </a:xfrm>
          <a:prstGeom prst="rect">
            <a:avLst/>
          </a:prstGeom>
          <a:noFill/>
          <a:ln>
            <a:noFill/>
          </a:ln>
        </p:spPr>
        <p:txBody>
          <a:bodyPr anchorCtr="0" anchor="b" bIns="45700" lIns="0" rIns="0" wrap="square" tIns="45700">
            <a:noAutofit/>
          </a:bodyPr>
          <a:lstStyle/>
          <a:p>
            <a:pPr indent="-251396" lvl="0" marL="0" marR="0" rtl="0" algn="ctr">
              <a:lnSpc>
                <a:spcPct val="90000"/>
              </a:lnSpc>
              <a:spcBef>
                <a:spcPts val="0"/>
              </a:spcBef>
              <a:buClr>
                <a:schemeClr val="dk1"/>
              </a:buClr>
              <a:buSzPts val="3959"/>
              <a:buFont typeface="Bad Script"/>
              <a:buNone/>
            </a:pPr>
            <a:r>
              <a:rPr i="0" lang="en-US" sz="4400" u="none" cap="none" strike="noStrike">
                <a:solidFill>
                  <a:schemeClr val="dk1"/>
                </a:solidFill>
                <a:latin typeface="Times New Roman"/>
                <a:ea typeface="Times New Roman"/>
                <a:cs typeface="Times New Roman"/>
                <a:sym typeface="Times New Roman"/>
              </a:rPr>
              <a:t>DEVIATIONS FROM PROPOSAL</a:t>
            </a:r>
            <a:r>
              <a:rPr i="0" lang="en-US" sz="3000" u="none" cap="none" strike="noStrike">
                <a:solidFill>
                  <a:schemeClr val="dk1"/>
                </a:solidFill>
                <a:latin typeface="Times New Roman"/>
                <a:ea typeface="Times New Roman"/>
                <a:cs typeface="Times New Roman"/>
                <a:sym typeface="Times New Roman"/>
              </a:rPr>
              <a:t> </a:t>
            </a:r>
          </a:p>
        </p:txBody>
      </p:sp>
      <p:sp>
        <p:nvSpPr>
          <p:cNvPr id="148" name="Shape 148"/>
          <p:cNvSpPr txBox="1"/>
          <p:nvPr/>
        </p:nvSpPr>
        <p:spPr>
          <a:xfrm>
            <a:off x="-75" y="1574350"/>
            <a:ext cx="12192000" cy="4863300"/>
          </a:xfrm>
          <a:prstGeom prst="rect">
            <a:avLst/>
          </a:prstGeom>
          <a:noFill/>
          <a:ln>
            <a:noFill/>
          </a:ln>
        </p:spPr>
        <p:txBody>
          <a:bodyPr anchorCtr="0" anchor="ctr" bIns="91425" lIns="91425" rIns="91425" wrap="square" tIns="91425">
            <a:noAutofit/>
          </a:bodyPr>
          <a:lstStyle/>
          <a:p>
            <a:pPr lvl="0" rtl="0">
              <a:spcBef>
                <a:spcPts val="0"/>
              </a:spcBef>
              <a:buNone/>
            </a:pPr>
            <a:r>
              <a:rPr lang="en-US" sz="2000"/>
              <a:t>Three</a:t>
            </a:r>
            <a:r>
              <a:rPr lang="en-US" sz="2000"/>
              <a:t> citation styles (MLA, CHICAGO, APA)</a:t>
            </a:r>
            <a:r>
              <a:rPr b="1" lang="en-US" sz="2000"/>
              <a:t> </a:t>
            </a:r>
            <a:r>
              <a:rPr b="1" lang="en-US" sz="2000">
                <a:solidFill>
                  <a:srgbClr val="FF0000"/>
                </a:solidFill>
              </a:rPr>
              <a:t>:</a:t>
            </a:r>
            <a:r>
              <a:rPr b="1" lang="en-US" sz="2000"/>
              <a:t> </a:t>
            </a:r>
            <a:r>
              <a:rPr b="1" lang="en-US" sz="2400">
                <a:solidFill>
                  <a:srgbClr val="274E13"/>
                </a:solidFill>
              </a:rPr>
              <a:t>Only MLA citation style</a:t>
            </a:r>
          </a:p>
          <a:p>
            <a:pPr lvl="0" rtl="0">
              <a:spcBef>
                <a:spcPts val="0"/>
              </a:spcBef>
              <a:buNone/>
            </a:pPr>
            <a:r>
              <a:t/>
            </a:r>
            <a:endParaRPr b="1" sz="2000"/>
          </a:p>
          <a:p>
            <a:pPr lvl="0" rtl="0">
              <a:spcBef>
                <a:spcPts val="0"/>
              </a:spcBef>
              <a:buNone/>
            </a:pPr>
            <a:r>
              <a:t/>
            </a:r>
            <a:endParaRPr b="1" sz="2000"/>
          </a:p>
          <a:p>
            <a:pPr lvl="0" rtl="0">
              <a:spcBef>
                <a:spcPts val="0"/>
              </a:spcBef>
              <a:buNone/>
            </a:pPr>
            <a:r>
              <a:rPr lang="en-US" sz="2000"/>
              <a:t>Source medium options - </a:t>
            </a:r>
            <a:r>
              <a:rPr lang="en-US" sz="2000"/>
              <a:t>book &gt; whole or section &gt; physical or online, journal &gt; whole or single article &gt; physical or online, website </a:t>
            </a:r>
            <a:r>
              <a:rPr b="1" lang="en-US" sz="2000">
                <a:solidFill>
                  <a:srgbClr val="FF0000"/>
                </a:solidFill>
              </a:rPr>
              <a:t>:</a:t>
            </a:r>
            <a:r>
              <a:rPr b="1" lang="en-US" sz="2000"/>
              <a:t> </a:t>
            </a:r>
            <a:r>
              <a:rPr b="1" lang="en-US" sz="2400">
                <a:solidFill>
                  <a:srgbClr val="274E13"/>
                </a:solidFill>
              </a:rPr>
              <a:t>Limited source mediums to physical book and website</a:t>
            </a:r>
          </a:p>
          <a:p>
            <a:pPr lvl="0" rtl="0">
              <a:spcBef>
                <a:spcPts val="0"/>
              </a:spcBef>
              <a:buNone/>
            </a:pPr>
            <a:r>
              <a:t/>
            </a:r>
            <a:endParaRPr b="1" sz="2000">
              <a:solidFill>
                <a:srgbClr val="274E13"/>
              </a:solidFill>
            </a:endParaRPr>
          </a:p>
          <a:p>
            <a:pPr lvl="0" rtl="0">
              <a:spcBef>
                <a:spcPts val="0"/>
              </a:spcBef>
              <a:buNone/>
            </a:pPr>
            <a:r>
              <a:t/>
            </a:r>
            <a:endParaRPr b="1" sz="2000">
              <a:solidFill>
                <a:srgbClr val="274E13"/>
              </a:solidFill>
            </a:endParaRPr>
          </a:p>
          <a:p>
            <a:pPr lvl="0" rtl="0">
              <a:spcBef>
                <a:spcPts val="0"/>
              </a:spcBef>
              <a:buNone/>
            </a:pPr>
            <a:r>
              <a:rPr lang="en-US" sz="2000"/>
              <a:t>A class for each citation style/medium</a:t>
            </a:r>
            <a:r>
              <a:rPr b="1" lang="en-US" sz="2000">
                <a:solidFill>
                  <a:srgbClr val="274E13"/>
                </a:solidFill>
              </a:rPr>
              <a:t> </a:t>
            </a:r>
            <a:r>
              <a:rPr b="1" lang="en-US" sz="2000">
                <a:solidFill>
                  <a:srgbClr val="FF0000"/>
                </a:solidFill>
              </a:rPr>
              <a:t>:</a:t>
            </a:r>
            <a:r>
              <a:rPr b="1" lang="en-US" sz="2000">
                <a:solidFill>
                  <a:srgbClr val="274E13"/>
                </a:solidFill>
              </a:rPr>
              <a:t> </a:t>
            </a:r>
            <a:r>
              <a:rPr b="1" lang="en-US" sz="2400">
                <a:solidFill>
                  <a:srgbClr val="274E13"/>
                </a:solidFill>
              </a:rPr>
              <a:t>Citation creation completed in a single class</a:t>
            </a:r>
          </a:p>
          <a:p>
            <a:pPr lvl="0" rtl="0">
              <a:spcBef>
                <a:spcPts val="0"/>
              </a:spcBef>
              <a:buNone/>
            </a:pPr>
            <a:r>
              <a:t/>
            </a:r>
            <a:endParaRPr b="1" sz="2000"/>
          </a:p>
          <a:p>
            <a:pPr lvl="0" rtl="0">
              <a:spcBef>
                <a:spcPts val="0"/>
              </a:spcBef>
              <a:buNone/>
            </a:pPr>
            <a:r>
              <a:t/>
            </a:r>
            <a:endParaRPr b="1" sz="2000"/>
          </a:p>
          <a:p>
            <a:pPr lvl="0" rtl="0">
              <a:spcBef>
                <a:spcPts val="0"/>
              </a:spcBef>
              <a:buNone/>
            </a:pPr>
            <a:r>
              <a:rPr lang="en-US" sz="2000"/>
              <a:t>Citation output in Main</a:t>
            </a:r>
            <a:r>
              <a:rPr b="1" lang="en-US" sz="2000"/>
              <a:t> </a:t>
            </a:r>
            <a:r>
              <a:rPr b="1" lang="en-US" sz="2000">
                <a:solidFill>
                  <a:srgbClr val="FF0000"/>
                </a:solidFill>
              </a:rPr>
              <a:t>:</a:t>
            </a:r>
            <a:r>
              <a:rPr b="1" lang="en-US" sz="2000"/>
              <a:t> </a:t>
            </a:r>
            <a:r>
              <a:rPr b="1" lang="en-US" sz="2400">
                <a:solidFill>
                  <a:srgbClr val="274E13"/>
                </a:solidFill>
              </a:rPr>
              <a:t>Citations output to HTML file</a:t>
            </a: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104900" y="76200"/>
            <a:ext cx="9980700" cy="1097100"/>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TESTING &amp;</a:t>
            </a:r>
            <a:r>
              <a:rPr lang="en-US" sz="4400">
                <a:latin typeface="Times New Roman"/>
                <a:ea typeface="Times New Roman"/>
                <a:cs typeface="Times New Roman"/>
                <a:sym typeface="Times New Roman"/>
              </a:rPr>
              <a:t> KEY ISSUES </a:t>
            </a:r>
          </a:p>
        </p:txBody>
      </p:sp>
      <p:sp>
        <p:nvSpPr>
          <p:cNvPr id="154" name="Shape 154"/>
          <p:cNvSpPr txBox="1"/>
          <p:nvPr/>
        </p:nvSpPr>
        <p:spPr>
          <a:xfrm>
            <a:off x="1129050" y="1467225"/>
            <a:ext cx="9933900" cy="5028000"/>
          </a:xfrm>
          <a:prstGeom prst="rect">
            <a:avLst/>
          </a:prstGeom>
          <a:noFill/>
          <a:ln>
            <a:noFill/>
          </a:ln>
        </p:spPr>
        <p:txBody>
          <a:bodyPr anchorCtr="0" anchor="t" bIns="91425" lIns="91425" rIns="91425" wrap="square" tIns="91425">
            <a:noAutofit/>
          </a:bodyPr>
          <a:lstStyle/>
          <a:p>
            <a:pPr lvl="0">
              <a:spcBef>
                <a:spcPts val="0"/>
              </a:spcBef>
              <a:buNone/>
            </a:pPr>
            <a:r>
              <a:rPr lang="en-US" sz="2400"/>
              <a:t>Testing…</a:t>
            </a:r>
          </a:p>
          <a:p>
            <a:pPr lvl="0">
              <a:spcBef>
                <a:spcPts val="0"/>
              </a:spcBef>
              <a:buNone/>
            </a:pPr>
            <a:r>
              <a:rPr lang="en-US" sz="2400"/>
              <a:t>	</a:t>
            </a:r>
          </a:p>
          <a:p>
            <a:pPr lvl="0">
              <a:spcBef>
                <a:spcPts val="0"/>
              </a:spcBef>
              <a:buNone/>
            </a:pPr>
            <a:r>
              <a:t/>
            </a:r>
            <a:endParaRPr sz="2400"/>
          </a:p>
          <a:p>
            <a:pPr lvl="0">
              <a:spcBef>
                <a:spcPts val="0"/>
              </a:spcBef>
              <a:buNone/>
            </a:pPr>
            <a:r>
              <a:rPr lang="en-US" sz="2400"/>
              <a:t>Key Issues</a:t>
            </a:r>
            <a:r>
              <a:rPr lang="en-US" sz="2400"/>
              <a:t>….</a:t>
            </a:r>
          </a:p>
          <a:p>
            <a:pPr indent="457200" lvl="0" rtl="0">
              <a:spcBef>
                <a:spcPts val="0"/>
              </a:spcBef>
              <a:buNone/>
            </a:pPr>
            <a:r>
              <a:rPr lang="en-US" sz="2400"/>
              <a:t>getting citations to appear in alphabetical order</a:t>
            </a:r>
          </a:p>
          <a:p>
            <a:pPr indent="457200" lvl="0" rtl="0">
              <a:spcBef>
                <a:spcPts val="0"/>
              </a:spcBef>
              <a:buNone/>
            </a:pPr>
            <a:r>
              <a:rPr lang="en-US" sz="2400"/>
              <a:t>ways to limit user input for date so user enters four-digit year</a:t>
            </a:r>
          </a:p>
          <a:p>
            <a:pPr lvl="0">
              <a:spcBef>
                <a:spcPts val="0"/>
              </a:spcBef>
              <a:buNone/>
            </a:pPr>
            <a:r>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104900" y="76200"/>
            <a:ext cx="9980682" cy="1096962"/>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WHAT WE HAVE LEARNED</a:t>
            </a:r>
          </a:p>
        </p:txBody>
      </p:sp>
      <p:sp>
        <p:nvSpPr>
          <p:cNvPr id="160" name="Shape 160"/>
          <p:cNvSpPr txBox="1"/>
          <p:nvPr/>
        </p:nvSpPr>
        <p:spPr>
          <a:xfrm>
            <a:off x="1071575" y="1813425"/>
            <a:ext cx="9980700" cy="4286100"/>
          </a:xfrm>
          <a:prstGeom prst="rect">
            <a:avLst/>
          </a:prstGeom>
          <a:noFill/>
          <a:ln>
            <a:noFill/>
          </a:ln>
        </p:spPr>
        <p:txBody>
          <a:bodyPr anchorCtr="0" anchor="t" bIns="91425" lIns="91425" rIns="91425" wrap="square" tIns="91425">
            <a:noAutofit/>
          </a:bodyPr>
          <a:lstStyle/>
          <a:p>
            <a:pPr indent="-381000" lvl="0" marL="457200" rtl="0">
              <a:spcBef>
                <a:spcPts val="0"/>
              </a:spcBef>
              <a:buSzPts val="2400"/>
              <a:buAutoNum type="arabicPeriod"/>
            </a:pPr>
            <a:r>
              <a:rPr lang="en-US" sz="2400"/>
              <a:t>Communication is key to group projects especially coding projects because all parts of a program are connected and reliant on each other. Pseudo-code and regular team meetings to discuss workflow expectations and alterations was key in completing this project. </a:t>
            </a:r>
          </a:p>
          <a:p>
            <a:pPr lvl="0" rtl="0">
              <a:spcBef>
                <a:spcPts val="0"/>
              </a:spcBef>
              <a:buNone/>
            </a:pPr>
            <a:r>
              <a:t/>
            </a:r>
            <a:endParaRPr sz="2400"/>
          </a:p>
          <a:p>
            <a:pPr indent="-381000" lvl="0" marL="457200" rtl="0">
              <a:spcBef>
                <a:spcPts val="0"/>
              </a:spcBef>
              <a:buSzPts val="2400"/>
              <a:buAutoNum type="arabicPeriod"/>
            </a:pPr>
            <a:r>
              <a:rPr lang="en-US" sz="2400"/>
              <a:t>In the most basic sense, working on this project has distilled the many components of creating a basic java program that we have learned throughout this class. The key concepts of encapsulation, logical method usage, as well as class and object creation are all better understood by each of us now that we have worked on this joint program. </a:t>
            </a:r>
          </a:p>
          <a:p>
            <a:pPr lvl="0">
              <a:spcBef>
                <a:spcPts val="0"/>
              </a:spcBef>
              <a:buNone/>
            </a:pPr>
            <a:r>
              <a:t/>
            </a:r>
            <a:endParaRPr sz="2400"/>
          </a:p>
          <a:p>
            <a:pPr lvl="0">
              <a:spcBef>
                <a:spcPts val="0"/>
              </a:spcBef>
              <a:buNone/>
            </a:pPr>
            <a:r>
              <a:rPr lang="en-US" sz="2400"/>
              <a:t> </a:t>
            </a:r>
          </a:p>
          <a:p>
            <a:pPr lvl="0">
              <a:spcBef>
                <a:spcPts val="0"/>
              </a:spcBef>
              <a:buNone/>
            </a:pPr>
            <a:r>
              <a:t/>
            </a:r>
            <a:endParaRPr sz="2400"/>
          </a:p>
          <a:p>
            <a:pPr lvl="0">
              <a:spcBef>
                <a:spcPts val="0"/>
              </a:spcBef>
              <a:buNone/>
            </a:pPr>
            <a:r>
              <a:t/>
            </a:r>
            <a:endParaRPr sz="2400"/>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