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Permanent Marker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PermanentMarker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Title Slide with Pictur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1104900" y="2292094"/>
            <a:ext cx="5734050" cy="2219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104900" y="4511784"/>
            <a:ext cx="5734050" cy="955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An empty placeholder to add an image. Click on the placeholder and select the image that you wish to add." id="21" name="Shape 21"/>
          <p:cNvSpPr/>
          <p:nvPr>
            <p:ph idx="2" type="pic"/>
          </p:nvPr>
        </p:nvSpPr>
        <p:spPr>
          <a:xfrm>
            <a:off x="6981063" y="1310656"/>
            <a:ext cx="5210937" cy="4208604"/>
          </a:xfrm>
          <a:prstGeom prst="rect">
            <a:avLst/>
          </a:prstGeom>
          <a:solidFill>
            <a:srgbClr val="DED9D6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0" lvl="1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9700" lvl="4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Shape 2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24" name="Shape 24"/>
            <p:cNvCxnSpPr/>
            <p:nvPr/>
          </p:nvCxnSpPr>
          <p:spPr>
            <a:xfrm>
              <a:off x="507492" y="1564644"/>
              <a:ext cx="812901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07492" y="1501519"/>
              <a:ext cx="81290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id="26" name="Shape 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Shape 27"/>
          <p:cNvGrpSpPr/>
          <p:nvPr/>
        </p:nvGrpSpPr>
        <p:grpSpPr>
          <a:xfrm rot="10800000">
            <a:off x="1" y="5645510"/>
            <a:ext cx="12192000" cy="63125"/>
            <a:chOff x="507492" y="1501519"/>
            <a:chExt cx="8129016" cy="63125"/>
          </a:xfrm>
        </p:grpSpPr>
        <p:cxnSp>
          <p:nvCxnSpPr>
            <p:cNvPr id="28" name="Shape 28"/>
            <p:cNvCxnSpPr/>
            <p:nvPr/>
          </p:nvCxnSpPr>
          <p:spPr>
            <a:xfrm>
              <a:off x="507492" y="1564644"/>
              <a:ext cx="812901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507492" y="1501519"/>
              <a:ext cx="81290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0" name="Shape 30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1104900" y="1600200"/>
            <a:ext cx="339699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An empty placeholder to add an image. Click on the placeholder and select the image that you wish to add." id="96" name="Shape 96"/>
          <p:cNvSpPr/>
          <p:nvPr>
            <p:ph idx="2" type="pic"/>
          </p:nvPr>
        </p:nvSpPr>
        <p:spPr>
          <a:xfrm>
            <a:off x="4654671" y="1600199"/>
            <a:ext cx="6430912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 rot="5400000">
            <a:off x="3810000" y="-1104900"/>
            <a:ext cx="4572000" cy="9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0" lvl="1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9700" lvl="4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vertTitleAndTx">
  <p:cSld name="Vertical Title and 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 rot="5400000">
            <a:off x="7323931" y="2413794"/>
            <a:ext cx="5811838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 rot="5400000">
            <a:off x="2248429" y="-778404"/>
            <a:ext cx="5811838" cy="80988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0" lvl="1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9700" lvl="4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112" name="Shape 112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113" name="Shape 113"/>
            <p:cNvCxnSpPr/>
            <p:nvPr/>
          </p:nvCxnSpPr>
          <p:spPr>
            <a:xfrm rot="10800000">
              <a:off x="1073150" y="1219201"/>
              <a:ext cx="10058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4" name="Shape 114"/>
            <p:cNvCxnSpPr/>
            <p:nvPr/>
          </p:nvCxnSpPr>
          <p:spPr>
            <a:xfrm rot="10800000">
              <a:off x="1073150" y="1282326"/>
              <a:ext cx="10058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ctrTitle"/>
          </p:nvPr>
        </p:nvSpPr>
        <p:spPr>
          <a:xfrm>
            <a:off x="1104900" y="2292094"/>
            <a:ext cx="10096500" cy="2219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1104898" y="4511784"/>
            <a:ext cx="10096501" cy="955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0" lvl="1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9700" lvl="4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secHead">
  <p:cSld name="Section 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53" name="Shape 53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54" name="Shape 54"/>
              <p:cNvCxnSpPr/>
              <p:nvPr/>
            </p:nvCxnSpPr>
            <p:spPr>
              <a:xfrm>
                <a:off x="507492" y="1564644"/>
                <a:ext cx="8129016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5" name="Shape 55"/>
              <p:cNvCxnSpPr/>
              <p:nvPr/>
            </p:nvCxnSpPr>
            <p:spPr>
              <a:xfrm>
                <a:off x="507492" y="1501519"/>
                <a:ext cx="812901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56" name="Shape 56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Shape 57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58" name="Shape 58"/>
              <p:cNvCxnSpPr/>
              <p:nvPr/>
            </p:nvCxnSpPr>
            <p:spPr>
              <a:xfrm>
                <a:off x="507492" y="1564644"/>
                <a:ext cx="8129016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9" name="Shape 59"/>
              <p:cNvCxnSpPr/>
              <p:nvPr/>
            </p:nvCxnSpPr>
            <p:spPr>
              <a:xfrm>
                <a:off x="507492" y="1501519"/>
                <a:ext cx="812901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pic>
        <p:nvPicPr>
          <p:cNvPr id="60" name="Shape 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25880" y="0"/>
            <a:ext cx="1783188" cy="297180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>
            <p:ph type="title"/>
          </p:nvPr>
        </p:nvSpPr>
        <p:spPr>
          <a:xfrm>
            <a:off x="1104899" y="2971806"/>
            <a:ext cx="10071099" cy="16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1104899" y="4655956"/>
            <a:ext cx="10071099" cy="509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rgbClr val="96939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96939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rgbClr val="96939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96939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rgbClr val="96939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96939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rgbClr val="96939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96939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96939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96939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96939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96939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96939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96939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96939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96939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104900" y="1600200"/>
            <a:ext cx="49149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0" lvl="1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9700" lvl="4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6172200" y="1600200"/>
            <a:ext cx="49149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0" lvl="1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9700" lvl="4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104900" y="1600200"/>
            <a:ext cx="491947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1104900" y="2424112"/>
            <a:ext cx="4919472" cy="3748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0" lvl="1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9700" lvl="4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3" type="body"/>
          </p:nvPr>
        </p:nvSpPr>
        <p:spPr>
          <a:xfrm>
            <a:off x="6166110" y="1600200"/>
            <a:ext cx="491947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4" type="body"/>
          </p:nvPr>
        </p:nvSpPr>
        <p:spPr>
          <a:xfrm>
            <a:off x="6166110" y="2424112"/>
            <a:ext cx="4919472" cy="3748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0" lvl="1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9700" lvl="4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104900" y="1600200"/>
            <a:ext cx="4384548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5641848" y="1600199"/>
            <a:ext cx="5445252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0" lvl="1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9700" lvl="4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0" lvl="1" marL="685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9700" lvl="4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15" name="Shape 15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6" name="Shape 16"/>
            <p:cNvCxnSpPr/>
            <p:nvPr/>
          </p:nvCxnSpPr>
          <p:spPr>
            <a:xfrm rot="10800000">
              <a:off x="1073150" y="1219201"/>
              <a:ext cx="10058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10800000">
              <a:off x="1073150" y="1282326"/>
              <a:ext cx="10058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RJP43/JavaCustomProject-LUC_Comp-17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2202150" y="2898150"/>
            <a:ext cx="77877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-3429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5400"/>
              <a:buFont typeface="Bad Script"/>
              <a:buNone/>
            </a:pPr>
            <a:r>
              <a:rPr i="0" lang="en-US" u="none" cap="none" strike="noStrike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CITE BEFORE YOU WRITE: </a:t>
            </a:r>
            <a:br>
              <a:rPr i="0" lang="en-US" u="none" cap="none" strike="noStrike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</a:br>
            <a:r>
              <a:rPr i="0" lang="en-US" u="none" cap="none" strike="noStrike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 JAVA CITATION GENERATOR</a:t>
            </a:r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3001350" y="4503375"/>
            <a:ext cx="61893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-11430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Abdur Khan, Rebecca Parker, Sam Schultz</a:t>
            </a:r>
          </a:p>
          <a:p>
            <a:pPr indent="-11430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11430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/>
              <a:t>Our custom project program is backed up on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GitHub</a:t>
            </a:r>
            <a:r>
              <a:rPr lang="en-US"/>
              <a:t>.</a:t>
            </a:r>
          </a:p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Noto Sans Symbols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wrap="square" tIns="45700">
            <a:noAutofit/>
          </a:bodyPr>
          <a:lstStyle/>
          <a:p>
            <a:pPr indent="-2794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Bad Script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PROGRAM STRUCTURE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wrap="square" tIns="45700">
            <a:noAutofit/>
          </a:bodyPr>
          <a:lstStyle/>
          <a:p>
            <a:pPr indent="-2794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Bad Script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TESTING &amp;</a:t>
            </a:r>
            <a:r>
              <a:rPr lang="en-US" sz="3000">
                <a:latin typeface="Permanent Marker"/>
                <a:ea typeface="Permanent Marker"/>
                <a:cs typeface="Permanent Marker"/>
                <a:sym typeface="Permanent Marker"/>
              </a:rPr>
              <a:t> </a:t>
            </a:r>
            <a:br>
              <a:rPr lang="en-US" sz="3000">
                <a:latin typeface="Permanent Marker"/>
                <a:ea typeface="Permanent Marker"/>
                <a:cs typeface="Permanent Marker"/>
                <a:sym typeface="Permanent Marker"/>
              </a:rPr>
            </a:br>
            <a:r>
              <a:rPr lang="en-US" sz="3000">
                <a:latin typeface="Permanent Marker"/>
                <a:ea typeface="Permanent Marker"/>
                <a:cs typeface="Permanent Marker"/>
                <a:sym typeface="Permanent Marker"/>
              </a:rPr>
              <a:t>KEY ISSUES WE ARE STILL WORKING ON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117963" y="0"/>
            <a:ext cx="9980682" cy="12384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wrap="square" tIns="45700">
            <a:noAutofit/>
          </a:bodyPr>
          <a:lstStyle/>
          <a:p>
            <a:pPr indent="-251396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959"/>
              <a:buFont typeface="Bad Script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DEVIATIONS FROM PROPOSAL</a:t>
            </a:r>
            <a:r>
              <a:rPr i="0" lang="en-US" sz="3000" u="none" cap="none" strike="noStrike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 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wrap="square" tIns="45700">
            <a:noAutofit/>
          </a:bodyPr>
          <a:lstStyle/>
          <a:p>
            <a:pPr indent="-2794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Bad Script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WHAT WE HAVE LEARNED</a:t>
            </a: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