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7CFE-D722-46CE-AD28-A60ABF3AE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F432D-5F29-4837-8736-647CE873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F7FA-D105-4D05-97D4-7B3C164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A978-A28A-4123-A94A-508672A7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64AD-1E06-4A52-B6E4-BA12D506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1C32-4CD5-43D4-A8F7-491893EF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DC9BC-974F-464A-A4A6-F705D649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F470-30FD-4A54-8134-22067A9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FF1B-B383-456A-A48C-9E6AB2AA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55E9-281E-4F37-BFC2-D92407E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53592-718F-476B-B204-AF5810E8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95D0-FA97-4CB9-9F60-11FF7C95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0F6A-F724-474B-83AA-9511168B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C081-F94C-48ED-A0C2-D39AD6EF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2935-609A-41CF-AC2C-4FF13D6B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CF13-E362-44D4-A8A8-98C950C4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1BF8-FE00-4426-9453-369CC3C1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4E6F-C5E0-4CA3-BCAD-C8378113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5A3A-B7E7-4DA5-B081-1E8A88B2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B2A0-DFAD-4EF9-B67B-BC7FD5CD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0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DA0-EFB9-424A-A8E4-0102ADA4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DE4C-B5EE-4C06-A65F-0BA5B30C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3610-193B-4FFD-836F-8C766FA8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9250-427A-47E2-9F7D-6CE439DD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A0D9-D562-4D79-96D0-9B049D19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B73-887A-41F3-9772-76A61B1B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AFB2-6F0E-4B79-9691-8C027AEE0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1BB-7555-462F-835E-8C4A7A18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701DE-05DD-47FD-BA31-AD43CC0A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4AD2-2B5F-42C8-8CF6-D42AED30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364A-DC7F-4523-9EB7-3A247BF5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B561-2397-4C93-A7F4-64B837B2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81C7-98B3-4FB9-9A15-D3C380AE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C7D61-ADDA-4C94-944D-9A1363DB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E405-B158-414C-82AE-74BF227E4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35C80-9F52-49CA-A18A-4BB390F85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99C05-F8A3-4910-B045-7BBA1068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83D81-3C52-4CD0-A47D-3AC0596D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09A7F-5510-44BD-A57C-C785759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FCDB-2074-4EB9-93E0-EBD13738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7A8E6-B820-430E-9AA5-CF0E80A3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CE140-53B6-4A42-A35B-685F7C9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5E723-6EE1-4B8B-82C9-5A953188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121A6-F418-4CC5-86BE-C3D78286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0BCBA-521A-4995-8D1E-DC5BE83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E23D-52CD-45FD-8453-9A859E0E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CBEC-E7F5-45F6-ADD8-95F232E1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0860-141A-47CC-8423-26D0FF89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5EC8B-1550-4DA3-9844-D0E959F6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9CEB-8D89-47B5-9620-F25FF69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A401-B800-4E6B-AA29-7AD93CAF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E8ABC-1A75-4376-A8B2-56B8464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A33B-06A2-48FE-AA34-281AEBC7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3B6F-7755-4136-91E3-4EEC87766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791CB-3E83-4436-900C-CD9DBB080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B6-E98F-4D7A-87B9-F7608D2D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2D41-A390-4471-97C8-0D6ED121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9A33-6BA6-4CC5-954A-D17B31B2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1D9ED-BD30-4AE1-954E-3A9EEE27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0203-FDB7-4C6D-B316-8820B4DE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E79E-B49B-4606-A225-101CD3BC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7B36-9724-4E95-B3DA-5784A1C49F3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DC1C-D5DC-4DE6-B9E4-383C14474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E1E1-4706-4640-9ED7-EFD3C4E3D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60FB-B38A-4D10-9A84-B9EFB1FF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480ED-4705-4505-97F8-8771AA88C8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436" b="273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6ACB88-F3AC-418C-AEBC-B7EA5790F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CROSSROADS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78757D-3329-4C5A-98E9-862D6723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Roscoe J. Matthews-Tveit</a:t>
            </a:r>
          </a:p>
          <a:p>
            <a:r>
              <a:rPr lang="en-US">
                <a:solidFill>
                  <a:srgbClr val="FFFFFF"/>
                </a:solidFill>
              </a:rPr>
              <a:t>22 July 2020</a:t>
            </a:r>
          </a:p>
        </p:txBody>
      </p:sp>
    </p:spTree>
    <p:extLst>
      <p:ext uri="{BB962C8B-B14F-4D97-AF65-F5344CB8AC3E}">
        <p14:creationId xmlns:p14="http://schemas.microsoft.com/office/powerpoint/2010/main" val="129370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38D6C-E4A7-482B-9F5C-279B1EED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DE83-29A9-4379-B4DE-1F5CDD1B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ABOUT ME</a:t>
            </a:r>
          </a:p>
          <a:p>
            <a:r>
              <a:rPr lang="en-US" sz="2000">
                <a:solidFill>
                  <a:schemeClr val="bg1"/>
                </a:solidFill>
              </a:rPr>
              <a:t>CONCEPT</a:t>
            </a:r>
          </a:p>
          <a:p>
            <a:r>
              <a:rPr lang="en-US" sz="2000">
                <a:solidFill>
                  <a:schemeClr val="bg1"/>
                </a:solidFill>
              </a:rPr>
              <a:t>USER INTERFACE</a:t>
            </a:r>
          </a:p>
          <a:p>
            <a:r>
              <a:rPr lang="en-US" sz="200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B3458-AFDE-4155-9E8C-AD1B86F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59BBF5-230E-496A-A1A5-1617AEF5A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/>
          <a:stretch/>
        </p:blipFill>
        <p:spPr>
          <a:xfrm>
            <a:off x="8660219" y="8"/>
            <a:ext cx="3531780" cy="21523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E3E0-E87E-4306-B379-969827FF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 Marine from 2012 to 2021</a:t>
            </a:r>
          </a:p>
          <a:p>
            <a:r>
              <a:rPr lang="en-US" sz="2000">
                <a:solidFill>
                  <a:schemeClr val="bg1"/>
                </a:solidFill>
              </a:rPr>
              <a:t>Attending SNHU for computer science </a:t>
            </a:r>
          </a:p>
          <a:p>
            <a:r>
              <a:rPr lang="en-US" sz="2000">
                <a:solidFill>
                  <a:schemeClr val="bg1"/>
                </a:solidFill>
              </a:rPr>
              <a:t>Introduced to MSSA in 2016</a:t>
            </a:r>
          </a:p>
          <a:p>
            <a:r>
              <a:rPr lang="en-US" sz="2000">
                <a:solidFill>
                  <a:schemeClr val="bg1"/>
                </a:solidFill>
              </a:rPr>
              <a:t>Joined to gain fundamentals, network, and for the chance to interview with Microsoft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B630E3-7804-4E63-A430-6E4D973F0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56" y="2288833"/>
            <a:ext cx="3768432" cy="2119743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D6E805A-E8EA-4C9B-BDB8-6341BB69F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55" y="4577666"/>
            <a:ext cx="3648534" cy="22803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02C8D-2726-4CF2-8910-FC987AC8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CONCEPT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2472-1656-45EA-93F9-BB24D42D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Crossroads will be a community for local muscians.</a:t>
            </a:r>
          </a:p>
          <a:p>
            <a:r>
              <a:rPr lang="en-US" sz="2000">
                <a:solidFill>
                  <a:schemeClr val="bg1"/>
                </a:solidFill>
              </a:rPr>
              <a:t>Bios, pictures, schedules, and links to music libraries and merchandise.</a:t>
            </a:r>
          </a:p>
          <a:p>
            <a:r>
              <a:rPr lang="en-US" sz="2000">
                <a:solidFill>
                  <a:schemeClr val="bg1"/>
                </a:solidFill>
              </a:rPr>
              <a:t>Users can register an account and  post reviews, concert pictures, and post recommendations. </a:t>
            </a:r>
          </a:p>
          <a:p>
            <a:r>
              <a:rPr lang="en-US" sz="2000">
                <a:solidFill>
                  <a:schemeClr val="bg1"/>
                </a:solidFill>
              </a:rPr>
              <a:t>Users will be able to search for their favorite local artists, and browse by genre, locality, or alphabetical order.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E49-33A6-46E3-8353-81DEBE3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78E841-A0D7-4CA3-896C-EF77576CF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2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227638-3A19-4337-9A87-DFF24428C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1037" b="-2"/>
          <a:stretch/>
        </p:blipFill>
        <p:spPr>
          <a:xfrm>
            <a:off x="6002104" y="2423040"/>
            <a:ext cx="5580296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0EB96-5616-4FE0-B117-27F76C8D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D4DA-5C60-4E63-952E-F37BFD11D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86AC0F6-EFC1-4D4B-B03B-EBD25DCE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CROSSROADS</vt:lpstr>
      <vt:lpstr>AGENDA</vt:lpstr>
      <vt:lpstr>ABOUT me</vt:lpstr>
      <vt:lpstr>CONCEPT</vt:lpstr>
      <vt:lpstr>USER INTERFACE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CROSSROADS</dc:title>
  <dc:creator>Roscoe T</dc:creator>
  <cp:lastModifiedBy>Roscoe T</cp:lastModifiedBy>
  <cp:revision>1</cp:revision>
  <dcterms:created xsi:type="dcterms:W3CDTF">2020-07-22T23:16:32Z</dcterms:created>
  <dcterms:modified xsi:type="dcterms:W3CDTF">2020-08-10T03:31:08Z</dcterms:modified>
</cp:coreProperties>
</file>