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400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1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7" autoAdjust="0"/>
    <p:restoredTop sz="94660"/>
  </p:normalViewPr>
  <p:slideViewPr>
    <p:cSldViewPr snapToGrid="0">
      <p:cViewPr varScale="1">
        <p:scale>
          <a:sx n="253" d="100"/>
          <a:sy n="253" d="100"/>
        </p:scale>
        <p:origin x="2094" y="180"/>
      </p:cViewPr>
      <p:guideLst>
        <p:guide orient="horz" pos="1020"/>
        <p:guide pos="1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30264"/>
            <a:ext cx="2754075" cy="112803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701796"/>
            <a:ext cx="2430066" cy="78227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28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471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72505"/>
            <a:ext cx="698644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72505"/>
            <a:ext cx="2055431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5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26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07773"/>
            <a:ext cx="2794576" cy="134778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168310"/>
            <a:ext cx="2794576" cy="70876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102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862523"/>
            <a:ext cx="1377037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862523"/>
            <a:ext cx="1377037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74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2506"/>
            <a:ext cx="2794576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794272"/>
            <a:ext cx="137070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183532"/>
            <a:ext cx="1370709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794272"/>
            <a:ext cx="137745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183532"/>
            <a:ext cx="1377459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50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36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07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466513"/>
            <a:ext cx="1640295" cy="230256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31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466513"/>
            <a:ext cx="1640295" cy="230256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2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72506"/>
            <a:ext cx="279457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862523"/>
            <a:ext cx="279457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BED0-D41E-407D-B2C4-C4F8D2795A79}" type="datetimeFigureOut">
              <a:rPr lang="en-DE" smtClean="0"/>
              <a:t>24 Sep 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003082"/>
            <a:ext cx="109353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CAD8-DDDF-400A-810E-4F3562DB4F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94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A7197E5-B103-4E07-9C6D-240F4E178740}"/>
              </a:ext>
            </a:extLst>
          </p:cNvPr>
          <p:cNvSpPr/>
          <p:nvPr/>
        </p:nvSpPr>
        <p:spPr>
          <a:xfrm>
            <a:off x="104253" y="99901"/>
            <a:ext cx="2879998" cy="28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602AD5-35D5-45D8-9857-FACB8F19EDAD}"/>
              </a:ext>
            </a:extLst>
          </p:cNvPr>
          <p:cNvCxnSpPr>
            <a:cxnSpLocks/>
          </p:cNvCxnSpPr>
          <p:nvPr/>
        </p:nvCxnSpPr>
        <p:spPr>
          <a:xfrm>
            <a:off x="104254" y="99901"/>
            <a:ext cx="0" cy="288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46C51F-3323-4682-92E6-1EADF4047E3E}"/>
              </a:ext>
            </a:extLst>
          </p:cNvPr>
          <p:cNvCxnSpPr>
            <a:cxnSpLocks/>
          </p:cNvCxnSpPr>
          <p:nvPr/>
        </p:nvCxnSpPr>
        <p:spPr>
          <a:xfrm>
            <a:off x="104254" y="2984066"/>
            <a:ext cx="288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1B3C20-B692-45A7-B198-0DB71AB382CA}"/>
              </a:ext>
            </a:extLst>
          </p:cNvPr>
          <p:cNvCxnSpPr>
            <a:cxnSpLocks/>
          </p:cNvCxnSpPr>
          <p:nvPr/>
        </p:nvCxnSpPr>
        <p:spPr>
          <a:xfrm flipV="1">
            <a:off x="2984254" y="99901"/>
            <a:ext cx="0" cy="288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1A5D9C-8845-41A1-B314-9BD651043E4C}"/>
              </a:ext>
            </a:extLst>
          </p:cNvPr>
          <p:cNvCxnSpPr>
            <a:cxnSpLocks/>
          </p:cNvCxnSpPr>
          <p:nvPr/>
        </p:nvCxnSpPr>
        <p:spPr>
          <a:xfrm>
            <a:off x="104254" y="99901"/>
            <a:ext cx="2880000" cy="0"/>
          </a:xfrm>
          <a:prstGeom prst="line">
            <a:avLst/>
          </a:prstGeom>
          <a:ln w="158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D501EE-9A83-43B0-A160-E740768F82B3}"/>
                  </a:ext>
                </a:extLst>
              </p:cNvPr>
              <p:cNvSpPr txBox="1"/>
              <p:nvPr/>
            </p:nvSpPr>
            <p:spPr>
              <a:xfrm>
                <a:off x="1302031" y="148081"/>
                <a:ext cx="532560" cy="564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9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9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9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9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9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D501EE-9A83-43B0-A160-E740768F8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31" y="148081"/>
                <a:ext cx="532560" cy="564065"/>
              </a:xfrm>
              <a:prstGeom prst="rect">
                <a:avLst/>
              </a:prstGeom>
              <a:blipFill>
                <a:blip r:embed="rId2"/>
                <a:stretch>
                  <a:fillRect l="-3448" r="-9195" b="-860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F5727B-262E-4298-9ECE-4A346D7499E0}"/>
              </a:ext>
            </a:extLst>
          </p:cNvPr>
          <p:cNvCxnSpPr>
            <a:cxnSpLocks/>
          </p:cNvCxnSpPr>
          <p:nvPr/>
        </p:nvCxnSpPr>
        <p:spPr>
          <a:xfrm flipV="1">
            <a:off x="103734" y="2690166"/>
            <a:ext cx="0" cy="288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05F39-39DE-49D4-B3B7-9D863A55DE65}"/>
              </a:ext>
            </a:extLst>
          </p:cNvPr>
          <p:cNvCxnSpPr/>
          <p:nvPr/>
        </p:nvCxnSpPr>
        <p:spPr>
          <a:xfrm>
            <a:off x="104255" y="2979901"/>
            <a:ext cx="28800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ED6143-A5E3-417C-A253-A5455896D1B7}"/>
                  </a:ext>
                </a:extLst>
              </p:cNvPr>
              <p:cNvSpPr txBox="1"/>
              <p:nvPr/>
            </p:nvSpPr>
            <p:spPr>
              <a:xfrm>
                <a:off x="1421618" y="2391063"/>
                <a:ext cx="382092" cy="5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ED6143-A5E3-417C-A253-A5455896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18" y="2391063"/>
                <a:ext cx="382092" cy="572849"/>
              </a:xfrm>
              <a:prstGeom prst="rect">
                <a:avLst/>
              </a:prstGeom>
              <a:blipFill>
                <a:blip r:embed="rId3"/>
                <a:stretch>
                  <a:fillRect l="-9524" r="-6349" b="-74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0253FD-98BF-43B9-828E-876F66E76714}"/>
                  </a:ext>
                </a:extLst>
              </p:cNvPr>
              <p:cNvSpPr txBox="1"/>
              <p:nvPr/>
            </p:nvSpPr>
            <p:spPr>
              <a:xfrm>
                <a:off x="368309" y="2963712"/>
                <a:ext cx="9002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9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0253FD-98BF-43B9-828E-876F66E76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9" y="2963712"/>
                <a:ext cx="90025" cy="1384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24A111-72BF-41EF-AA90-151930B33974}"/>
                  </a:ext>
                </a:extLst>
              </p:cNvPr>
              <p:cNvSpPr txBox="1"/>
              <p:nvPr/>
            </p:nvSpPr>
            <p:spPr>
              <a:xfrm>
                <a:off x="0" y="2608239"/>
                <a:ext cx="917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9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24A111-72BF-41EF-AA90-151930B3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8239"/>
                <a:ext cx="91756" cy="138499"/>
              </a:xfrm>
              <a:prstGeom prst="rect">
                <a:avLst/>
              </a:prstGeom>
              <a:blipFill>
                <a:blip r:embed="rId5"/>
                <a:stretch>
                  <a:fillRect l="-33333" r="-33333" b="-260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84F548-6A69-4582-A362-79AF2E42CBB2}"/>
                  </a:ext>
                </a:extLst>
              </p:cNvPr>
              <p:cNvSpPr txBox="1"/>
              <p:nvPr/>
            </p:nvSpPr>
            <p:spPr>
              <a:xfrm>
                <a:off x="149131" y="1280794"/>
                <a:ext cx="370096" cy="548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84F548-6A69-4582-A362-79AF2E42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1" y="1280794"/>
                <a:ext cx="370096" cy="548227"/>
              </a:xfrm>
              <a:prstGeom prst="rect">
                <a:avLst/>
              </a:prstGeom>
              <a:blipFill>
                <a:blip r:embed="rId6"/>
                <a:stretch>
                  <a:fillRect l="-11475" r="-8197"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AC860-60CE-41EF-B4A2-CF45CE788DF3}"/>
                  </a:ext>
                </a:extLst>
              </p:cNvPr>
              <p:cNvSpPr txBox="1"/>
              <p:nvPr/>
            </p:nvSpPr>
            <p:spPr>
              <a:xfrm>
                <a:off x="2540439" y="1268858"/>
                <a:ext cx="370101" cy="540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AC860-60CE-41EF-B4A2-CF45CE78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439" y="1268858"/>
                <a:ext cx="370101" cy="540341"/>
              </a:xfrm>
              <a:prstGeom prst="rect">
                <a:avLst/>
              </a:prstGeom>
              <a:blipFill>
                <a:blip r:embed="rId6"/>
                <a:stretch>
                  <a:fillRect l="-11667" r="-10000" b="-67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5E8E18-6B50-4621-A2A9-79CB9F05B23F}"/>
              </a:ext>
            </a:extLst>
          </p:cNvPr>
          <p:cNvCxnSpPr>
            <a:cxnSpLocks/>
          </p:cNvCxnSpPr>
          <p:nvPr/>
        </p:nvCxnSpPr>
        <p:spPr>
          <a:xfrm rot="-1200000">
            <a:off x="584877" y="638840"/>
            <a:ext cx="19405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689326-8ABA-414C-B88B-6F56C88E875A}"/>
              </a:ext>
            </a:extLst>
          </p:cNvPr>
          <p:cNvCxnSpPr>
            <a:cxnSpLocks/>
          </p:cNvCxnSpPr>
          <p:nvPr/>
        </p:nvCxnSpPr>
        <p:spPr>
          <a:xfrm rot="10800000">
            <a:off x="1433176" y="1470226"/>
            <a:ext cx="19405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00390E-FB3D-4354-BA21-E1D8434B6988}"/>
              </a:ext>
            </a:extLst>
          </p:cNvPr>
          <p:cNvCxnSpPr>
            <a:cxnSpLocks/>
          </p:cNvCxnSpPr>
          <p:nvPr/>
        </p:nvCxnSpPr>
        <p:spPr>
          <a:xfrm rot="1200000">
            <a:off x="2352237" y="654599"/>
            <a:ext cx="19405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3A09F4-B775-48D0-8AD6-CE692939E942}"/>
              </a:ext>
            </a:extLst>
          </p:cNvPr>
          <p:cNvCxnSpPr>
            <a:cxnSpLocks/>
          </p:cNvCxnSpPr>
          <p:nvPr/>
        </p:nvCxnSpPr>
        <p:spPr>
          <a:xfrm rot="8400000">
            <a:off x="2381817" y="2359533"/>
            <a:ext cx="19405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DA7ADE-457F-4367-B57D-837B4044F28F}"/>
              </a:ext>
            </a:extLst>
          </p:cNvPr>
          <p:cNvCxnSpPr>
            <a:cxnSpLocks/>
          </p:cNvCxnSpPr>
          <p:nvPr/>
        </p:nvCxnSpPr>
        <p:spPr>
          <a:xfrm rot="13200000">
            <a:off x="541404" y="2371062"/>
            <a:ext cx="19405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A8680D-7D62-484E-AAF5-94A57D6E3230}"/>
                  </a:ext>
                </a:extLst>
              </p:cNvPr>
              <p:cNvSpPr txBox="1"/>
              <p:nvPr/>
            </p:nvSpPr>
            <p:spPr>
              <a:xfrm>
                <a:off x="292670" y="2654461"/>
                <a:ext cx="40971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9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DE" sz="9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A8680D-7D62-484E-AAF5-94A57D6E3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0" y="2654461"/>
                <a:ext cx="409710" cy="1384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9B91637C-B80E-462E-8311-407A89C349E4}"/>
              </a:ext>
            </a:extLst>
          </p:cNvPr>
          <p:cNvSpPr/>
          <p:nvPr/>
        </p:nvSpPr>
        <p:spPr>
          <a:xfrm>
            <a:off x="67734" y="2936665"/>
            <a:ext cx="72000" cy="7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B92A375-1980-4063-BDCD-6A09ADF78022}"/>
              </a:ext>
            </a:extLst>
          </p:cNvPr>
          <p:cNvSpPr/>
          <p:nvPr/>
        </p:nvSpPr>
        <p:spPr>
          <a:xfrm rot="5400000">
            <a:off x="1526588" y="57491"/>
            <a:ext cx="67586" cy="834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BB2379-8E29-4F79-8167-55A46D5C4673}"/>
              </a:ext>
            </a:extLst>
          </p:cNvPr>
          <p:cNvSpPr/>
          <p:nvPr/>
        </p:nvSpPr>
        <p:spPr>
          <a:xfrm rot="5400000">
            <a:off x="272986" y="57491"/>
            <a:ext cx="67586" cy="834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2C46A92-6A93-43F2-BF10-3C9235794F1A}"/>
              </a:ext>
            </a:extLst>
          </p:cNvPr>
          <p:cNvSpPr/>
          <p:nvPr/>
        </p:nvSpPr>
        <p:spPr>
          <a:xfrm rot="5400000">
            <a:off x="899787" y="57491"/>
            <a:ext cx="67586" cy="834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61265BF-ED84-4193-B98B-F61F4D2CB46D}"/>
              </a:ext>
            </a:extLst>
          </p:cNvPr>
          <p:cNvSpPr/>
          <p:nvPr/>
        </p:nvSpPr>
        <p:spPr>
          <a:xfrm rot="5400000">
            <a:off x="2153389" y="57491"/>
            <a:ext cx="67586" cy="834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8EF882C-AC11-4999-85A2-B54B473CAE81}"/>
              </a:ext>
            </a:extLst>
          </p:cNvPr>
          <p:cNvSpPr/>
          <p:nvPr/>
        </p:nvSpPr>
        <p:spPr>
          <a:xfrm rot="5400000">
            <a:off x="2780190" y="57491"/>
            <a:ext cx="67586" cy="834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7342C1-671B-4F21-A980-5B138049299E}"/>
              </a:ext>
            </a:extLst>
          </p:cNvPr>
          <p:cNvCxnSpPr/>
          <p:nvPr/>
        </p:nvCxnSpPr>
        <p:spPr>
          <a:xfrm>
            <a:off x="103734" y="3169011"/>
            <a:ext cx="2880517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E9958-4BD5-41B3-A090-0BF968646EBC}"/>
                  </a:ext>
                </a:extLst>
              </p:cNvPr>
              <p:cNvSpPr txBox="1"/>
              <p:nvPr/>
            </p:nvSpPr>
            <p:spPr>
              <a:xfrm>
                <a:off x="1305958" y="3098272"/>
                <a:ext cx="47994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E9958-4BD5-41B3-A090-0BF968646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58" y="3098272"/>
                <a:ext cx="479940" cy="138499"/>
              </a:xfrm>
              <a:prstGeom prst="rect">
                <a:avLst/>
              </a:prstGeom>
              <a:blipFill>
                <a:blip r:embed="rId8"/>
                <a:stretch>
                  <a:fillRect l="-6329" r="-3797" b="-130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BFA2D5-7229-4370-8982-B35DE71F86DE}"/>
              </a:ext>
            </a:extLst>
          </p:cNvPr>
          <p:cNvCxnSpPr>
            <a:cxnSpLocks/>
          </p:cNvCxnSpPr>
          <p:nvPr/>
        </p:nvCxnSpPr>
        <p:spPr>
          <a:xfrm rot="16200000">
            <a:off x="1725750" y="1543111"/>
            <a:ext cx="2880517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521256-F328-42D2-BFAB-08091CA53FDC}"/>
                  </a:ext>
                </a:extLst>
              </p:cNvPr>
              <p:cNvSpPr txBox="1"/>
              <p:nvPr/>
            </p:nvSpPr>
            <p:spPr>
              <a:xfrm rot="16200000">
                <a:off x="2920569" y="1470036"/>
                <a:ext cx="482953" cy="149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521256-F328-42D2-BFAB-08091CA5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20569" y="1470036"/>
                <a:ext cx="482953" cy="149400"/>
              </a:xfrm>
              <a:prstGeom prst="rect">
                <a:avLst/>
              </a:prstGeom>
              <a:blipFill>
                <a:blip r:embed="rId9"/>
                <a:stretch>
                  <a:fillRect t="-5063" r="-24000" b="-63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56CE91-E84E-468D-93C9-B99C432DF922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129190" y="2801055"/>
            <a:ext cx="177589" cy="146154"/>
          </a:xfrm>
          <a:prstGeom prst="straightConnector1">
            <a:avLst/>
          </a:prstGeom>
          <a:ln w="6350">
            <a:solidFill>
              <a:srgbClr val="0070C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6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</TotalTime>
  <Words>52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jvogel</dc:creator>
  <cp:lastModifiedBy>jvogel</cp:lastModifiedBy>
  <cp:revision>16</cp:revision>
  <dcterms:created xsi:type="dcterms:W3CDTF">2019-09-24T17:34:55Z</dcterms:created>
  <dcterms:modified xsi:type="dcterms:W3CDTF">2019-09-25T13:43:35Z</dcterms:modified>
</cp:coreProperties>
</file>