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embeddedFontLst>
    <p:embeddedFont>
      <p:font typeface="Domine"/>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Domine-bold.fntdata"/><Relationship Id="rId25" Type="http://schemas.openxmlformats.org/officeDocument/2006/relationships/slide" Target="slides/slide20.xml"/><Relationship Id="rId47" Type="http://schemas.openxmlformats.org/officeDocument/2006/relationships/font" Target="fonts/Domine-regular.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86528bb86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6528bb86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86528bb86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6528bb86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86528bb86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86528bb86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86528bb86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86528bb86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86528bb86b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6528bb86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86528bb86b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86528bb86b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86528bb86b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86528bb86b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86528bb86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86528bb86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86528bb86b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86528bb86b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86528bb86b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86528bb86b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6528bb86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6528bb86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88842fcb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88842fcb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88842fcbd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88842fcbd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88842fcbd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88842fcbd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88842fcbd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88842fcbd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88842fcbd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88842fcbd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88842fcbde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88842fcbde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88842fcbde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88842fcbde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88842fcbde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88842fcbde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88842fcbd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88842fcbd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88842fcbde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88842fcbde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6528bb86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6528bb86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88842fcbde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88842fcbde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88842fcbde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88842fcbde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g88842fcbde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88842fcbde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g88842fcbde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88842fcbde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88842fcbde_3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88842fcbde_3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g88842fcbde_3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88842fcbde_3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g88842fcbde_3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88842fcbde_3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88842fcbde_3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88842fcbde_3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Google Shape;502;g88842fcbde_3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88842fcbde_3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Google Shape;512;g88842fcbde_3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88842fcbde_3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6528bb86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6528bb86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g88842fcbde_3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88842fcbde_3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88842fcbde_3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88842fcbde_3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6528bb86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6528bb86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6528bb86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6528bb86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6528bb86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6528bb86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6528bb86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6528bb86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6528bb86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6528bb86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0.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p:nvPr/>
        </p:nvSpPr>
        <p:spPr>
          <a:xfrm>
            <a:off x="0" y="1600050"/>
            <a:ext cx="9144000" cy="1827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0" y="1600050"/>
            <a:ext cx="9144000" cy="1105200"/>
          </a:xfrm>
          <a:prstGeom prst="rect">
            <a:avLst/>
          </a:prstGeom>
          <a:solidFill>
            <a:srgbClr val="052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11700" y="1801950"/>
            <a:ext cx="8520600" cy="7014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3000"/>
              <a:buFont typeface="Domine"/>
              <a:buNone/>
              <a:defRPr b="1" sz="3000">
                <a:solidFill>
                  <a:schemeClr val="lt2"/>
                </a:solidFill>
                <a:latin typeface="Domine"/>
                <a:ea typeface="Domine"/>
                <a:cs typeface="Domine"/>
                <a:sym typeface="Domi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p:nvPr>
            <p:ph idx="1" type="subTitle"/>
          </p:nvPr>
        </p:nvSpPr>
        <p:spPr>
          <a:xfrm>
            <a:off x="311700" y="2721763"/>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052747"/>
              </a:buClr>
              <a:buSzPts val="2800"/>
              <a:buFont typeface="Domine"/>
              <a:buNone/>
              <a:defRPr b="1" sz="2800">
                <a:solidFill>
                  <a:srgbClr val="052747"/>
                </a:solidFill>
                <a:latin typeface="Domine"/>
                <a:ea typeface="Domine"/>
                <a:cs typeface="Domine"/>
                <a:sym typeface="Domi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5" name="Google Shape;15;p2"/>
          <p:cNvPicPr preferRelativeResize="0"/>
          <p:nvPr/>
        </p:nvPicPr>
        <p:blipFill>
          <a:blip r:embed="rId3">
            <a:alphaModFix/>
          </a:blip>
          <a:stretch>
            <a:fillRect/>
          </a:stretch>
        </p:blipFill>
        <p:spPr>
          <a:xfrm>
            <a:off x="3292350" y="0"/>
            <a:ext cx="2559300" cy="1572900"/>
          </a:xfrm>
          <a:prstGeom prst="rect">
            <a:avLst/>
          </a:prstGeom>
          <a:noFill/>
          <a:ln>
            <a:noFill/>
          </a:ln>
        </p:spPr>
      </p:pic>
      <p:sp>
        <p:nvSpPr>
          <p:cNvPr id="16" name="Google Shape;16;p2"/>
          <p:cNvSpPr txBox="1"/>
          <p:nvPr/>
        </p:nvSpPr>
        <p:spPr>
          <a:xfrm>
            <a:off x="2770175" y="3514375"/>
            <a:ext cx="3345900" cy="155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solidFill>
                <a:schemeClr val="lt2"/>
              </a:solidFill>
              <a:latin typeface="Domine"/>
              <a:ea typeface="Domine"/>
              <a:cs typeface="Domine"/>
              <a:sym typeface="Domine"/>
            </a:endParaRPr>
          </a:p>
          <a:p>
            <a:pPr indent="0" lvl="0" marL="0" rtl="0" algn="ctr">
              <a:spcBef>
                <a:spcPts val="0"/>
              </a:spcBef>
              <a:spcAft>
                <a:spcPts val="0"/>
              </a:spcAft>
              <a:buNone/>
            </a:pPr>
            <a:r>
              <a:t/>
            </a:r>
            <a:endParaRPr b="1">
              <a:solidFill>
                <a:schemeClr val="lt2"/>
              </a:solidFill>
              <a:latin typeface="Domine"/>
              <a:ea typeface="Domine"/>
              <a:cs typeface="Domine"/>
              <a:sym typeface="Domine"/>
            </a:endParaRPr>
          </a:p>
          <a:p>
            <a:pPr indent="0" lvl="0" marL="0" rtl="0" algn="ctr">
              <a:spcBef>
                <a:spcPts val="0"/>
              </a:spcBef>
              <a:spcAft>
                <a:spcPts val="0"/>
              </a:spcAft>
              <a:buNone/>
            </a:pPr>
            <a:r>
              <a:rPr b="1" lang="en" sz="3000">
                <a:solidFill>
                  <a:srgbClr val="990000"/>
                </a:solidFill>
                <a:latin typeface="Domine"/>
                <a:ea typeface="Domine"/>
                <a:cs typeface="Domine"/>
                <a:sym typeface="Domine"/>
              </a:rPr>
              <a:t>~</a:t>
            </a:r>
            <a:endParaRPr b="1" sz="3000">
              <a:solidFill>
                <a:srgbClr val="990000"/>
              </a:solidFill>
              <a:latin typeface="Domine"/>
              <a:ea typeface="Domine"/>
              <a:cs typeface="Domine"/>
              <a:sym typeface="Domine"/>
            </a:endParaRPr>
          </a:p>
          <a:p>
            <a:pPr indent="0" lvl="0" marL="0" rtl="0" algn="ctr">
              <a:spcBef>
                <a:spcPts val="0"/>
              </a:spcBef>
              <a:spcAft>
                <a:spcPts val="0"/>
              </a:spcAft>
              <a:buNone/>
            </a:pPr>
            <a:r>
              <a:rPr b="1" lang="en">
                <a:solidFill>
                  <a:schemeClr val="lt2"/>
                </a:solidFill>
                <a:latin typeface="Domine"/>
                <a:ea typeface="Domine"/>
                <a:cs typeface="Domine"/>
                <a:sym typeface="Domine"/>
              </a:rPr>
              <a:t>S4S Meeting</a:t>
            </a:r>
            <a:endParaRPr b="1">
              <a:solidFill>
                <a:schemeClr val="lt2"/>
              </a:solidFill>
              <a:latin typeface="Domine"/>
              <a:ea typeface="Domine"/>
              <a:cs typeface="Domine"/>
              <a:sym typeface="Domine"/>
            </a:endParaRPr>
          </a:p>
          <a:p>
            <a:pPr indent="0" lvl="0" marL="0" rtl="0" algn="ctr">
              <a:spcBef>
                <a:spcPts val="0"/>
              </a:spcBef>
              <a:spcAft>
                <a:spcPts val="0"/>
              </a:spcAft>
              <a:buNone/>
            </a:pPr>
            <a:r>
              <a:rPr b="1" lang="en">
                <a:solidFill>
                  <a:schemeClr val="lt2"/>
                </a:solidFill>
                <a:latin typeface="Domine"/>
                <a:ea typeface="Domine"/>
                <a:cs typeface="Domine"/>
                <a:sym typeface="Domine"/>
              </a:rPr>
              <a:t>3pm June 12th 2020</a:t>
            </a:r>
            <a:endParaRPr b="1">
              <a:solidFill>
                <a:schemeClr val="lt2"/>
              </a:solidFill>
              <a:latin typeface="Domine"/>
              <a:ea typeface="Domine"/>
              <a:cs typeface="Domine"/>
              <a:sym typeface="Domin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Centre">
  <p:cSld name="TITLE_AND_TWO_COLUMNS_1_1">
    <p:spTree>
      <p:nvGrpSpPr>
        <p:cNvPr id="78" name="Shape 78"/>
        <p:cNvGrpSpPr/>
        <p:nvPr/>
      </p:nvGrpSpPr>
      <p:grpSpPr>
        <a:xfrm>
          <a:off x="0" y="0"/>
          <a:ext cx="0" cy="0"/>
          <a:chOff x="0" y="0"/>
          <a:chExt cx="0" cy="0"/>
        </a:xfrm>
      </p:grpSpPr>
      <p:sp>
        <p:nvSpPr>
          <p:cNvPr id="79" name="Google Shape;79;p11"/>
          <p:cNvSpPr/>
          <p:nvPr/>
        </p:nvSpPr>
        <p:spPr>
          <a:xfrm>
            <a:off x="-56625" y="-14150"/>
            <a:ext cx="9214800" cy="424800"/>
          </a:xfrm>
          <a:prstGeom prst="rect">
            <a:avLst/>
          </a:prstGeom>
          <a:solidFill>
            <a:srgbClr val="052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0" name="Google Shape;80;p11"/>
          <p:cNvPicPr preferRelativeResize="0"/>
          <p:nvPr/>
        </p:nvPicPr>
        <p:blipFill>
          <a:blip r:embed="rId2">
            <a:alphaModFix/>
          </a:blip>
          <a:stretch>
            <a:fillRect/>
          </a:stretch>
        </p:blipFill>
        <p:spPr>
          <a:xfrm>
            <a:off x="8815096" y="-14150"/>
            <a:ext cx="328904" cy="393602"/>
          </a:xfrm>
          <a:prstGeom prst="rect">
            <a:avLst/>
          </a:prstGeom>
          <a:noFill/>
          <a:ln>
            <a:noFill/>
          </a:ln>
        </p:spPr>
      </p:pic>
      <p:sp>
        <p:nvSpPr>
          <p:cNvPr id="81" name="Google Shape;81;p11"/>
          <p:cNvSpPr txBox="1"/>
          <p:nvPr>
            <p:ph idx="1" type="subTitle"/>
          </p:nvPr>
        </p:nvSpPr>
        <p:spPr>
          <a:xfrm>
            <a:off x="38675" y="9675"/>
            <a:ext cx="4398000" cy="369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600">
                <a:solidFill>
                  <a:schemeClr val="lt2"/>
                </a:solidFill>
                <a:latin typeface="Domine"/>
                <a:ea typeface="Domine"/>
                <a:cs typeface="Domine"/>
                <a:sym typeface="Domi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82" name="Google Shape;82;p11"/>
          <p:cNvSpPr/>
          <p:nvPr/>
        </p:nvSpPr>
        <p:spPr>
          <a:xfrm>
            <a:off x="2574088" y="1051550"/>
            <a:ext cx="3999900" cy="3416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1"/>
          <p:cNvSpPr/>
          <p:nvPr/>
        </p:nvSpPr>
        <p:spPr>
          <a:xfrm>
            <a:off x="2574088" y="675525"/>
            <a:ext cx="3999900" cy="369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1"/>
          <p:cNvSpPr txBox="1"/>
          <p:nvPr>
            <p:ph type="title"/>
          </p:nvPr>
        </p:nvSpPr>
        <p:spPr>
          <a:xfrm>
            <a:off x="2570013" y="675525"/>
            <a:ext cx="3999900" cy="369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600"/>
              <a:buFont typeface="Domine"/>
              <a:buNone/>
              <a:defRPr b="1" sz="1600">
                <a:solidFill>
                  <a:schemeClr val="lt2"/>
                </a:solidFill>
                <a:latin typeface="Domine"/>
                <a:ea typeface="Domine"/>
                <a:cs typeface="Domine"/>
                <a:sym typeface="Domi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5" name="Google Shape;85;p11"/>
          <p:cNvSpPr txBox="1"/>
          <p:nvPr>
            <p:ph idx="2" type="body"/>
          </p:nvPr>
        </p:nvSpPr>
        <p:spPr>
          <a:xfrm>
            <a:off x="2570163" y="1045425"/>
            <a:ext cx="3999900" cy="3046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BF9000"/>
              </a:buClr>
              <a:buSzPts val="1400"/>
              <a:buFont typeface="Domine"/>
              <a:buChar char="➤"/>
              <a:defRPr b="1" sz="1400">
                <a:solidFill>
                  <a:srgbClr val="000000"/>
                </a:solidFill>
                <a:latin typeface="Domine"/>
                <a:ea typeface="Domine"/>
                <a:cs typeface="Domine"/>
                <a:sym typeface="Domine"/>
              </a:defRPr>
            </a:lvl1pPr>
            <a:lvl2pPr indent="-304800" lvl="1" marL="914400" rtl="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2pPr>
            <a:lvl3pPr indent="-304800" lvl="2" marL="1371600" rtl="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3pPr>
            <a:lvl4pPr indent="-304800" lvl="3" marL="1828800" rtl="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4pPr>
            <a:lvl5pPr indent="-304800" lvl="4" marL="2286000" rtl="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5pPr>
            <a:lvl6pPr indent="-304800" lvl="5" marL="2743200" rtl="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6pPr>
            <a:lvl7pPr indent="-304800" lvl="6" marL="3200400" rtl="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7pPr>
            <a:lvl8pPr indent="-304800" lvl="7" marL="3657600" rtl="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8pPr>
            <a:lvl9pPr indent="-304800" lvl="8" marL="4114800" rtl="0">
              <a:spcBef>
                <a:spcPts val="1600"/>
              </a:spcBef>
              <a:spcAft>
                <a:spcPts val="1600"/>
              </a:spcAft>
              <a:buClr>
                <a:srgbClr val="BF9000"/>
              </a:buClr>
              <a:buSzPts val="1200"/>
              <a:buFont typeface="Domine"/>
              <a:buChar char="■"/>
              <a:defRPr b="1" sz="1200">
                <a:solidFill>
                  <a:srgbClr val="000000"/>
                </a:solidFill>
                <a:latin typeface="Domine"/>
                <a:ea typeface="Domine"/>
                <a:cs typeface="Domine"/>
                <a:sym typeface="Domine"/>
              </a:defRPr>
            </a:lvl9pPr>
          </a:lstStyle>
          <a:p/>
        </p:txBody>
      </p:sp>
      <p:sp>
        <p:nvSpPr>
          <p:cNvPr id="86" name="Google Shape;86;p11"/>
          <p:cNvSpPr txBox="1"/>
          <p:nvPr>
            <p:ph idx="12" type="sldNum"/>
          </p:nvPr>
        </p:nvSpPr>
        <p:spPr>
          <a:xfrm>
            <a:off x="8156658" y="1442"/>
            <a:ext cx="548700" cy="393600"/>
          </a:xfrm>
          <a:prstGeom prst="rect">
            <a:avLst/>
          </a:prstGeom>
        </p:spPr>
        <p:txBody>
          <a:bodyPr anchorCtr="0" anchor="ctr" bIns="91425" lIns="91425" spcFirstLastPara="1" rIns="91425" wrap="square" tIns="91425">
            <a:noAutofit/>
          </a:bodyPr>
          <a:lstStyle>
            <a:lvl1pPr lvl="0" rtl="0">
              <a:buNone/>
              <a:defRPr b="1" sz="1600">
                <a:solidFill>
                  <a:schemeClr val="accent1"/>
                </a:solidFill>
                <a:latin typeface="Domine"/>
                <a:ea typeface="Domine"/>
                <a:cs typeface="Domine"/>
                <a:sym typeface="Domine"/>
              </a:defRPr>
            </a:lvl1pPr>
            <a:lvl2pPr lvl="1" rtl="0">
              <a:buNone/>
              <a:defRPr b="1" sz="1600">
                <a:solidFill>
                  <a:schemeClr val="accent1"/>
                </a:solidFill>
                <a:latin typeface="Domine"/>
                <a:ea typeface="Domine"/>
                <a:cs typeface="Domine"/>
                <a:sym typeface="Domine"/>
              </a:defRPr>
            </a:lvl2pPr>
            <a:lvl3pPr lvl="2" rtl="0">
              <a:buNone/>
              <a:defRPr b="1" sz="1600">
                <a:solidFill>
                  <a:schemeClr val="accent1"/>
                </a:solidFill>
                <a:latin typeface="Domine"/>
                <a:ea typeface="Domine"/>
                <a:cs typeface="Domine"/>
                <a:sym typeface="Domine"/>
              </a:defRPr>
            </a:lvl3pPr>
            <a:lvl4pPr lvl="3" rtl="0">
              <a:buNone/>
              <a:defRPr b="1" sz="1600">
                <a:solidFill>
                  <a:schemeClr val="accent1"/>
                </a:solidFill>
                <a:latin typeface="Domine"/>
                <a:ea typeface="Domine"/>
                <a:cs typeface="Domine"/>
                <a:sym typeface="Domine"/>
              </a:defRPr>
            </a:lvl4pPr>
            <a:lvl5pPr lvl="4" rtl="0">
              <a:buNone/>
              <a:defRPr b="1" sz="1600">
                <a:solidFill>
                  <a:schemeClr val="accent1"/>
                </a:solidFill>
                <a:latin typeface="Domine"/>
                <a:ea typeface="Domine"/>
                <a:cs typeface="Domine"/>
                <a:sym typeface="Domine"/>
              </a:defRPr>
            </a:lvl5pPr>
            <a:lvl6pPr lvl="5" rtl="0">
              <a:buNone/>
              <a:defRPr b="1" sz="1600">
                <a:solidFill>
                  <a:schemeClr val="accent1"/>
                </a:solidFill>
                <a:latin typeface="Domine"/>
                <a:ea typeface="Domine"/>
                <a:cs typeface="Domine"/>
                <a:sym typeface="Domine"/>
              </a:defRPr>
            </a:lvl6pPr>
            <a:lvl7pPr lvl="6" rtl="0">
              <a:buNone/>
              <a:defRPr b="1" sz="1600">
                <a:solidFill>
                  <a:schemeClr val="accent1"/>
                </a:solidFill>
                <a:latin typeface="Domine"/>
                <a:ea typeface="Domine"/>
                <a:cs typeface="Domine"/>
                <a:sym typeface="Domine"/>
              </a:defRPr>
            </a:lvl7pPr>
            <a:lvl8pPr lvl="7" rtl="0">
              <a:buNone/>
              <a:defRPr b="1" sz="1600">
                <a:solidFill>
                  <a:schemeClr val="accent1"/>
                </a:solidFill>
                <a:latin typeface="Domine"/>
                <a:ea typeface="Domine"/>
                <a:cs typeface="Domine"/>
                <a:sym typeface="Domine"/>
              </a:defRPr>
            </a:lvl8pPr>
            <a:lvl9pPr lvl="8" rtl="0">
              <a:buNone/>
              <a:defRPr b="1" sz="1600">
                <a:solidFill>
                  <a:schemeClr val="accent1"/>
                </a:solidFill>
                <a:latin typeface="Domine"/>
                <a:ea typeface="Domine"/>
                <a:cs typeface="Domine"/>
                <a:sym typeface="Domi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7" name="Shape 87"/>
        <p:cNvGrpSpPr/>
        <p:nvPr/>
      </p:nvGrpSpPr>
      <p:grpSpPr>
        <a:xfrm>
          <a:off x="0" y="0"/>
          <a:ext cx="0" cy="0"/>
          <a:chOff x="0" y="0"/>
          <a:chExt cx="0" cy="0"/>
        </a:xfrm>
      </p:grpSpPr>
      <p:sp>
        <p:nvSpPr>
          <p:cNvPr id="88" name="Google Shape;88;p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90" name="Shape 90"/>
        <p:cNvGrpSpPr/>
        <p:nvPr/>
      </p:nvGrpSpPr>
      <p:grpSpPr>
        <a:xfrm>
          <a:off x="0" y="0"/>
          <a:ext cx="0" cy="0"/>
          <a:chOff x="0" y="0"/>
          <a:chExt cx="0" cy="0"/>
        </a:xfrm>
      </p:grpSpPr>
      <p:sp>
        <p:nvSpPr>
          <p:cNvPr id="91" name="Google Shape;91;p1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2" name="Google Shape;92;p1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93" name="Google Shape;93;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94" name="Shape 94"/>
        <p:cNvGrpSpPr/>
        <p:nvPr/>
      </p:nvGrpSpPr>
      <p:grpSpPr>
        <a:xfrm>
          <a:off x="0" y="0"/>
          <a:ext cx="0" cy="0"/>
          <a:chOff x="0" y="0"/>
          <a:chExt cx="0" cy="0"/>
        </a:xfrm>
      </p:grpSpPr>
      <p:sp>
        <p:nvSpPr>
          <p:cNvPr id="95" name="Google Shape;95;p14"/>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96" name="Google Shape;9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blipFill>
          <a:blip r:embed="rId2">
            <a:alphaModFix/>
          </a:blip>
          <a:stretch>
            <a:fillRect/>
          </a:stretch>
        </a:blipFill>
      </p:bgPr>
    </p:bg>
    <p:spTree>
      <p:nvGrpSpPr>
        <p:cNvPr id="97" name="Shape 97"/>
        <p:cNvGrpSpPr/>
        <p:nvPr/>
      </p:nvGrpSpPr>
      <p:grpSpPr>
        <a:xfrm>
          <a:off x="0" y="0"/>
          <a:ext cx="0" cy="0"/>
          <a:chOff x="0" y="0"/>
          <a:chExt cx="0" cy="0"/>
        </a:xfrm>
      </p:grpSpPr>
      <p:sp>
        <p:nvSpPr>
          <p:cNvPr id="98" name="Google Shape;98;p1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000000"/>
              </a:buClr>
              <a:buSzPts val="4200"/>
              <a:buFont typeface="Domine"/>
              <a:buNone/>
              <a:defRPr sz="4200">
                <a:solidFill>
                  <a:srgbClr val="000000"/>
                </a:solidFill>
                <a:latin typeface="Domine"/>
                <a:ea typeface="Domine"/>
                <a:cs typeface="Domine"/>
                <a:sym typeface="Domi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99" name="Google Shape;99;p15"/>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2100"/>
              <a:buFont typeface="Domine"/>
              <a:buNone/>
              <a:defRPr sz="2100">
                <a:solidFill>
                  <a:schemeClr val="lt2"/>
                </a:solidFill>
                <a:latin typeface="Domine"/>
                <a:ea typeface="Domine"/>
                <a:cs typeface="Domine"/>
                <a:sym typeface="Domi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0" name="Google Shape;10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5"/>
          <p:cNvSpPr/>
          <p:nvPr/>
        </p:nvSpPr>
        <p:spPr>
          <a:xfrm>
            <a:off x="4710263" y="1051563"/>
            <a:ext cx="3999900" cy="3416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txBox="1"/>
          <p:nvPr>
            <p:ph idx="2" type="body"/>
          </p:nvPr>
        </p:nvSpPr>
        <p:spPr>
          <a:xfrm>
            <a:off x="4706338" y="1045438"/>
            <a:ext cx="3999900" cy="3046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BF9000"/>
              </a:buClr>
              <a:buSzPts val="1400"/>
              <a:buFont typeface="Domine"/>
              <a:buChar char="➤"/>
              <a:defRPr b="1" sz="1400">
                <a:solidFill>
                  <a:srgbClr val="000000"/>
                </a:solidFill>
                <a:latin typeface="Domine"/>
                <a:ea typeface="Domine"/>
                <a:cs typeface="Domine"/>
                <a:sym typeface="Domine"/>
              </a:defRPr>
            </a:lvl1pPr>
            <a:lvl2pPr indent="-304800" lvl="1" marL="914400" rtl="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2pPr>
            <a:lvl3pPr indent="-304800" lvl="2" marL="1371600" rtl="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3pPr>
            <a:lvl4pPr indent="-304800" lvl="3" marL="1828800" rtl="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4pPr>
            <a:lvl5pPr indent="-304800" lvl="4" marL="2286000" rtl="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5pPr>
            <a:lvl6pPr indent="-304800" lvl="5" marL="2743200" rtl="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6pPr>
            <a:lvl7pPr indent="-304800" lvl="6" marL="3200400" rtl="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7pPr>
            <a:lvl8pPr indent="-304800" lvl="7" marL="3657600" rtl="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8pPr>
            <a:lvl9pPr indent="-304800" lvl="8" marL="4114800" rtl="0">
              <a:spcBef>
                <a:spcPts val="1600"/>
              </a:spcBef>
              <a:spcAft>
                <a:spcPts val="1600"/>
              </a:spcAft>
              <a:buClr>
                <a:srgbClr val="BF9000"/>
              </a:buClr>
              <a:buSzPts val="1200"/>
              <a:buFont typeface="Domine"/>
              <a:buChar char="■"/>
              <a:defRPr b="1" sz="1200">
                <a:solidFill>
                  <a:srgbClr val="000000"/>
                </a:solidFill>
                <a:latin typeface="Domine"/>
                <a:ea typeface="Domine"/>
                <a:cs typeface="Domine"/>
                <a:sym typeface="Domi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1">
  <p:cSld name="SECTION_TITLE_AND_DESCRIPTION_1">
    <p:bg>
      <p:bgPr>
        <a:blipFill>
          <a:blip r:embed="rId2">
            <a:alphaModFix/>
          </a:blip>
          <a:stretch>
            <a:fillRect/>
          </a:stretch>
        </a:blipFill>
      </p:bgPr>
    </p:bg>
    <p:spTree>
      <p:nvGrpSpPr>
        <p:cNvPr id="103" name="Shape 103"/>
        <p:cNvGrpSpPr/>
        <p:nvPr/>
      </p:nvGrpSpPr>
      <p:grpSpPr>
        <a:xfrm>
          <a:off x="0" y="0"/>
          <a:ext cx="0" cy="0"/>
          <a:chOff x="0" y="0"/>
          <a:chExt cx="0" cy="0"/>
        </a:xfrm>
      </p:grpSpPr>
      <p:sp>
        <p:nvSpPr>
          <p:cNvPr id="104" name="Google Shape;104;p16"/>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4200"/>
              <a:buFont typeface="Domine"/>
              <a:buNone/>
              <a:defRPr sz="4200">
                <a:solidFill>
                  <a:srgbClr val="000000"/>
                </a:solidFill>
                <a:latin typeface="Domine"/>
                <a:ea typeface="Domine"/>
                <a:cs typeface="Domine"/>
                <a:sym typeface="Domi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05" name="Google Shape;105;p16"/>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2100"/>
              <a:buFont typeface="Domine"/>
              <a:buNone/>
              <a:defRPr sz="2100">
                <a:solidFill>
                  <a:schemeClr val="lt2"/>
                </a:solidFill>
                <a:latin typeface="Domine"/>
                <a:ea typeface="Domine"/>
                <a:cs typeface="Domine"/>
                <a:sym typeface="Domi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6" name="Google Shape;10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7" name="Google Shape;107;p16"/>
          <p:cNvSpPr/>
          <p:nvPr/>
        </p:nvSpPr>
        <p:spPr>
          <a:xfrm>
            <a:off x="4710263" y="1051563"/>
            <a:ext cx="3999900" cy="3416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a:off x="4710263" y="675538"/>
            <a:ext cx="3999900" cy="369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txBox="1"/>
          <p:nvPr>
            <p:ph idx="2" type="title"/>
          </p:nvPr>
        </p:nvSpPr>
        <p:spPr>
          <a:xfrm>
            <a:off x="4706188" y="675538"/>
            <a:ext cx="3999900" cy="369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600"/>
              <a:buFont typeface="Domine"/>
              <a:buNone/>
              <a:defRPr b="1" sz="1600">
                <a:solidFill>
                  <a:schemeClr val="lt2"/>
                </a:solidFill>
                <a:latin typeface="Domine"/>
                <a:ea typeface="Domine"/>
                <a:cs typeface="Domine"/>
                <a:sym typeface="Domi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16"/>
          <p:cNvSpPr txBox="1"/>
          <p:nvPr>
            <p:ph idx="3" type="body"/>
          </p:nvPr>
        </p:nvSpPr>
        <p:spPr>
          <a:xfrm>
            <a:off x="4706338" y="1045438"/>
            <a:ext cx="3999900" cy="3046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BF9000"/>
              </a:buClr>
              <a:buSzPts val="1400"/>
              <a:buFont typeface="Domine"/>
              <a:buChar char="➤"/>
              <a:defRPr b="1" sz="1400">
                <a:solidFill>
                  <a:srgbClr val="000000"/>
                </a:solidFill>
                <a:latin typeface="Domine"/>
                <a:ea typeface="Domine"/>
                <a:cs typeface="Domine"/>
                <a:sym typeface="Domine"/>
              </a:defRPr>
            </a:lvl1pPr>
            <a:lvl2pPr indent="-304800" lvl="1" marL="914400" rtl="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2pPr>
            <a:lvl3pPr indent="-304800" lvl="2" marL="1371600" rtl="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3pPr>
            <a:lvl4pPr indent="-304800" lvl="3" marL="1828800" rtl="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4pPr>
            <a:lvl5pPr indent="-304800" lvl="4" marL="2286000" rtl="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5pPr>
            <a:lvl6pPr indent="-304800" lvl="5" marL="2743200" rtl="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6pPr>
            <a:lvl7pPr indent="-304800" lvl="6" marL="3200400" rtl="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7pPr>
            <a:lvl8pPr indent="-304800" lvl="7" marL="3657600" rtl="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8pPr>
            <a:lvl9pPr indent="-304800" lvl="8" marL="4114800" rtl="0">
              <a:spcBef>
                <a:spcPts val="1600"/>
              </a:spcBef>
              <a:spcAft>
                <a:spcPts val="1600"/>
              </a:spcAft>
              <a:buClr>
                <a:srgbClr val="BF9000"/>
              </a:buClr>
              <a:buSzPts val="1200"/>
              <a:buFont typeface="Domine"/>
              <a:buChar char="■"/>
              <a:defRPr b="1" sz="1200">
                <a:solidFill>
                  <a:srgbClr val="000000"/>
                </a:solidFill>
                <a:latin typeface="Domine"/>
                <a:ea typeface="Domine"/>
                <a:cs typeface="Domine"/>
                <a:sym typeface="Domi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1" name="Shape 111"/>
        <p:cNvGrpSpPr/>
        <p:nvPr/>
      </p:nvGrpSpPr>
      <p:grpSpPr>
        <a:xfrm>
          <a:off x="0" y="0"/>
          <a:ext cx="0" cy="0"/>
          <a:chOff x="0" y="0"/>
          <a:chExt cx="0" cy="0"/>
        </a:xfrm>
      </p:grpSpPr>
      <p:sp>
        <p:nvSpPr>
          <p:cNvPr id="112" name="Google Shape;11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Font typeface="Domine"/>
              <a:buNone/>
              <a:defRPr b="1" sz="3600">
                <a:latin typeface="Domine"/>
                <a:ea typeface="Domine"/>
                <a:cs typeface="Domine"/>
                <a:sym typeface="Domi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4"/>
          <p:cNvSpPr/>
          <p:nvPr/>
        </p:nvSpPr>
        <p:spPr>
          <a:xfrm>
            <a:off x="315775" y="1051563"/>
            <a:ext cx="3999900" cy="3416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p:nvPr/>
        </p:nvSpPr>
        <p:spPr>
          <a:xfrm>
            <a:off x="315775" y="675538"/>
            <a:ext cx="3999900" cy="369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txBox="1"/>
          <p:nvPr>
            <p:ph type="title"/>
          </p:nvPr>
        </p:nvSpPr>
        <p:spPr>
          <a:xfrm>
            <a:off x="311700" y="675538"/>
            <a:ext cx="3999900" cy="369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600"/>
              <a:buFont typeface="Domine"/>
              <a:buNone/>
              <a:defRPr b="1" sz="1600">
                <a:solidFill>
                  <a:schemeClr val="lt2"/>
                </a:solidFill>
                <a:latin typeface="Domine"/>
                <a:ea typeface="Domine"/>
                <a:cs typeface="Domine"/>
                <a:sym typeface="Domi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4"/>
          <p:cNvSpPr txBox="1"/>
          <p:nvPr>
            <p:ph idx="1" type="body"/>
          </p:nvPr>
        </p:nvSpPr>
        <p:spPr>
          <a:xfrm>
            <a:off x="311850" y="1045438"/>
            <a:ext cx="3999900" cy="3046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BF9000"/>
              </a:buClr>
              <a:buSzPts val="1400"/>
              <a:buFont typeface="Domine"/>
              <a:buChar char="➤"/>
              <a:defRPr b="1" sz="1400">
                <a:solidFill>
                  <a:srgbClr val="000000"/>
                </a:solidFill>
                <a:latin typeface="Domine"/>
                <a:ea typeface="Domine"/>
                <a:cs typeface="Domine"/>
                <a:sym typeface="Domine"/>
              </a:defRPr>
            </a:lvl1pPr>
            <a:lvl2pPr indent="-304800" lvl="1" marL="91440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2pPr>
            <a:lvl3pPr indent="-304800" lvl="2" marL="137160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3pPr>
            <a:lvl4pPr indent="-304800" lvl="3" marL="182880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4pPr>
            <a:lvl5pPr indent="-304800" lvl="4" marL="228600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5pPr>
            <a:lvl6pPr indent="-304800" lvl="5" marL="274320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6pPr>
            <a:lvl7pPr indent="-304800" lvl="6" marL="320040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7pPr>
            <a:lvl8pPr indent="-304800" lvl="7" marL="365760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8pPr>
            <a:lvl9pPr indent="-304800" lvl="8" marL="4114800">
              <a:spcBef>
                <a:spcPts val="1600"/>
              </a:spcBef>
              <a:spcAft>
                <a:spcPts val="1600"/>
              </a:spcAft>
              <a:buClr>
                <a:srgbClr val="BF9000"/>
              </a:buClr>
              <a:buSzPts val="1200"/>
              <a:buFont typeface="Domine"/>
              <a:buChar char="■"/>
              <a:defRPr b="1" sz="1200">
                <a:solidFill>
                  <a:srgbClr val="000000"/>
                </a:solidFill>
                <a:latin typeface="Domine"/>
                <a:ea typeface="Domine"/>
                <a:cs typeface="Domine"/>
                <a:sym typeface="Domine"/>
              </a:defRPr>
            </a:lvl9pPr>
          </a:lstStyle>
          <a:p/>
        </p:txBody>
      </p:sp>
      <p:sp>
        <p:nvSpPr>
          <p:cNvPr id="25" name="Google Shape;25;p4"/>
          <p:cNvSpPr/>
          <p:nvPr/>
        </p:nvSpPr>
        <p:spPr>
          <a:xfrm>
            <a:off x="-56625" y="-14150"/>
            <a:ext cx="9200700" cy="424800"/>
          </a:xfrm>
          <a:prstGeom prst="rect">
            <a:avLst/>
          </a:prstGeom>
          <a:solidFill>
            <a:srgbClr val="052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 name="Google Shape;26;p4"/>
          <p:cNvPicPr preferRelativeResize="0"/>
          <p:nvPr/>
        </p:nvPicPr>
        <p:blipFill>
          <a:blip r:embed="rId2">
            <a:alphaModFix/>
          </a:blip>
          <a:stretch>
            <a:fillRect/>
          </a:stretch>
        </p:blipFill>
        <p:spPr>
          <a:xfrm>
            <a:off x="8815100" y="9550"/>
            <a:ext cx="309097" cy="369899"/>
          </a:xfrm>
          <a:prstGeom prst="rect">
            <a:avLst/>
          </a:prstGeom>
          <a:noFill/>
          <a:ln>
            <a:noFill/>
          </a:ln>
        </p:spPr>
      </p:pic>
      <p:sp>
        <p:nvSpPr>
          <p:cNvPr id="27" name="Google Shape;27;p4"/>
          <p:cNvSpPr txBox="1"/>
          <p:nvPr>
            <p:ph idx="12" type="sldNum"/>
          </p:nvPr>
        </p:nvSpPr>
        <p:spPr>
          <a:xfrm>
            <a:off x="8156658" y="1442"/>
            <a:ext cx="548700" cy="393600"/>
          </a:xfrm>
          <a:prstGeom prst="rect">
            <a:avLst/>
          </a:prstGeom>
        </p:spPr>
        <p:txBody>
          <a:bodyPr anchorCtr="0" anchor="ctr" bIns="91425" lIns="91425" spcFirstLastPara="1" rIns="91425" wrap="square" tIns="91425">
            <a:noAutofit/>
          </a:bodyPr>
          <a:lstStyle>
            <a:lvl1pPr lvl="0">
              <a:buNone/>
              <a:defRPr b="1" sz="1600">
                <a:solidFill>
                  <a:schemeClr val="accent1"/>
                </a:solidFill>
                <a:latin typeface="Domine"/>
                <a:ea typeface="Domine"/>
                <a:cs typeface="Domine"/>
                <a:sym typeface="Domine"/>
              </a:defRPr>
            </a:lvl1pPr>
            <a:lvl2pPr lvl="1">
              <a:buNone/>
              <a:defRPr b="1" sz="1600">
                <a:solidFill>
                  <a:schemeClr val="accent1"/>
                </a:solidFill>
                <a:latin typeface="Domine"/>
                <a:ea typeface="Domine"/>
                <a:cs typeface="Domine"/>
                <a:sym typeface="Domine"/>
              </a:defRPr>
            </a:lvl2pPr>
            <a:lvl3pPr lvl="2">
              <a:buNone/>
              <a:defRPr b="1" sz="1600">
                <a:solidFill>
                  <a:schemeClr val="accent1"/>
                </a:solidFill>
                <a:latin typeface="Domine"/>
                <a:ea typeface="Domine"/>
                <a:cs typeface="Domine"/>
                <a:sym typeface="Domine"/>
              </a:defRPr>
            </a:lvl3pPr>
            <a:lvl4pPr lvl="3">
              <a:buNone/>
              <a:defRPr b="1" sz="1600">
                <a:solidFill>
                  <a:schemeClr val="accent1"/>
                </a:solidFill>
                <a:latin typeface="Domine"/>
                <a:ea typeface="Domine"/>
                <a:cs typeface="Domine"/>
                <a:sym typeface="Domine"/>
              </a:defRPr>
            </a:lvl4pPr>
            <a:lvl5pPr lvl="4">
              <a:buNone/>
              <a:defRPr b="1" sz="1600">
                <a:solidFill>
                  <a:schemeClr val="accent1"/>
                </a:solidFill>
                <a:latin typeface="Domine"/>
                <a:ea typeface="Domine"/>
                <a:cs typeface="Domine"/>
                <a:sym typeface="Domine"/>
              </a:defRPr>
            </a:lvl5pPr>
            <a:lvl6pPr lvl="5">
              <a:buNone/>
              <a:defRPr b="1" sz="1600">
                <a:solidFill>
                  <a:schemeClr val="accent1"/>
                </a:solidFill>
                <a:latin typeface="Domine"/>
                <a:ea typeface="Domine"/>
                <a:cs typeface="Domine"/>
                <a:sym typeface="Domine"/>
              </a:defRPr>
            </a:lvl6pPr>
            <a:lvl7pPr lvl="6">
              <a:buNone/>
              <a:defRPr b="1" sz="1600">
                <a:solidFill>
                  <a:schemeClr val="accent1"/>
                </a:solidFill>
                <a:latin typeface="Domine"/>
                <a:ea typeface="Domine"/>
                <a:cs typeface="Domine"/>
                <a:sym typeface="Domine"/>
              </a:defRPr>
            </a:lvl7pPr>
            <a:lvl8pPr lvl="7">
              <a:buNone/>
              <a:defRPr b="1" sz="1600">
                <a:solidFill>
                  <a:schemeClr val="accent1"/>
                </a:solidFill>
                <a:latin typeface="Domine"/>
                <a:ea typeface="Domine"/>
                <a:cs typeface="Domine"/>
                <a:sym typeface="Domine"/>
              </a:defRPr>
            </a:lvl8pPr>
            <a:lvl9pPr lvl="8">
              <a:buNone/>
              <a:defRPr b="1" sz="1600">
                <a:solidFill>
                  <a:schemeClr val="accent1"/>
                </a:solidFill>
                <a:latin typeface="Domine"/>
                <a:ea typeface="Domine"/>
                <a:cs typeface="Domine"/>
                <a:sym typeface="Domine"/>
              </a:defRPr>
            </a:lvl9pPr>
          </a:lstStyle>
          <a:p>
            <a:pPr indent="0" lvl="0" marL="0" rtl="0" algn="r">
              <a:spcBef>
                <a:spcPts val="0"/>
              </a:spcBef>
              <a:spcAft>
                <a:spcPts val="0"/>
              </a:spcAft>
              <a:buNone/>
            </a:pPr>
            <a:fld id="{00000000-1234-1234-1234-123412341234}" type="slidenum">
              <a:rPr lang="en"/>
              <a:t>‹#›</a:t>
            </a:fld>
            <a:endParaRPr/>
          </a:p>
        </p:txBody>
      </p:sp>
      <p:sp>
        <p:nvSpPr>
          <p:cNvPr id="28" name="Google Shape;28;p4"/>
          <p:cNvSpPr txBox="1"/>
          <p:nvPr>
            <p:ph idx="2" type="subTitle"/>
          </p:nvPr>
        </p:nvSpPr>
        <p:spPr>
          <a:xfrm>
            <a:off x="38675" y="9675"/>
            <a:ext cx="4398000" cy="369900"/>
          </a:xfrm>
          <a:prstGeom prst="rect">
            <a:avLst/>
          </a:prstGeom>
        </p:spPr>
        <p:txBody>
          <a:bodyPr anchorCtr="0" anchor="t" bIns="91425" lIns="91425" spcFirstLastPara="1" rIns="91425" wrap="square" tIns="91425">
            <a:noAutofit/>
          </a:bodyPr>
          <a:lstStyle>
            <a:lvl1pPr lvl="0">
              <a:spcBef>
                <a:spcPts val="0"/>
              </a:spcBef>
              <a:spcAft>
                <a:spcPts val="0"/>
              </a:spcAft>
              <a:buNone/>
              <a:defRPr b="1" sz="1600">
                <a:solidFill>
                  <a:schemeClr val="lt2"/>
                </a:solidFill>
                <a:latin typeface="Domine"/>
                <a:ea typeface="Domine"/>
                <a:cs typeface="Domine"/>
                <a:sym typeface="Domi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
        <p:nvSpPr>
          <p:cNvPr id="29" name="Google Shape;29;p4"/>
          <p:cNvSpPr/>
          <p:nvPr/>
        </p:nvSpPr>
        <p:spPr>
          <a:xfrm>
            <a:off x="4705450" y="1048500"/>
            <a:ext cx="3999900" cy="3416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a:off x="4705450" y="672475"/>
            <a:ext cx="3999900" cy="369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txBox="1"/>
          <p:nvPr>
            <p:ph idx="3" type="title"/>
          </p:nvPr>
        </p:nvSpPr>
        <p:spPr>
          <a:xfrm>
            <a:off x="4701375" y="672475"/>
            <a:ext cx="3999900" cy="369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600"/>
              <a:buFont typeface="Domine"/>
              <a:buNone/>
              <a:defRPr b="1" sz="1600">
                <a:solidFill>
                  <a:schemeClr val="lt2"/>
                </a:solidFill>
                <a:latin typeface="Domine"/>
                <a:ea typeface="Domine"/>
                <a:cs typeface="Domine"/>
                <a:sym typeface="Domi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 name="Google Shape;32;p4"/>
          <p:cNvSpPr txBox="1"/>
          <p:nvPr>
            <p:ph idx="4" type="body"/>
          </p:nvPr>
        </p:nvSpPr>
        <p:spPr>
          <a:xfrm>
            <a:off x="4701525" y="1042375"/>
            <a:ext cx="3999900" cy="3046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BF9000"/>
              </a:buClr>
              <a:buSzPts val="1400"/>
              <a:buFont typeface="Domine"/>
              <a:buChar char="➤"/>
              <a:defRPr b="1" sz="1400">
                <a:solidFill>
                  <a:srgbClr val="000000"/>
                </a:solidFill>
                <a:latin typeface="Domine"/>
                <a:ea typeface="Domine"/>
                <a:cs typeface="Domine"/>
                <a:sym typeface="Domine"/>
              </a:defRPr>
            </a:lvl1pPr>
            <a:lvl2pPr indent="-304800" lvl="1" marL="914400" rtl="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2pPr>
            <a:lvl3pPr indent="-304800" lvl="2" marL="1371600" rtl="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3pPr>
            <a:lvl4pPr indent="-304800" lvl="3" marL="1828800" rtl="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4pPr>
            <a:lvl5pPr indent="-304800" lvl="4" marL="2286000" rtl="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5pPr>
            <a:lvl6pPr indent="-304800" lvl="5" marL="2743200" rtl="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6pPr>
            <a:lvl7pPr indent="-304800" lvl="6" marL="3200400" rtl="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7pPr>
            <a:lvl8pPr indent="-304800" lvl="7" marL="3657600" rtl="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8pPr>
            <a:lvl9pPr indent="-304800" lvl="8" marL="4114800" rtl="0">
              <a:spcBef>
                <a:spcPts val="1600"/>
              </a:spcBef>
              <a:spcAft>
                <a:spcPts val="1600"/>
              </a:spcAft>
              <a:buClr>
                <a:srgbClr val="BF9000"/>
              </a:buClr>
              <a:buSzPts val="1200"/>
              <a:buFont typeface="Domine"/>
              <a:buChar char="■"/>
              <a:defRPr b="1" sz="1200">
                <a:solidFill>
                  <a:srgbClr val="000000"/>
                </a:solidFill>
                <a:latin typeface="Domine"/>
                <a:ea typeface="Domine"/>
                <a:cs typeface="Domine"/>
                <a:sym typeface="Domi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1">
  <p:cSld name="TITLE_AND_TWO_COLUMNS_3">
    <p:spTree>
      <p:nvGrpSpPr>
        <p:cNvPr id="33" name="Shape 33"/>
        <p:cNvGrpSpPr/>
        <p:nvPr/>
      </p:nvGrpSpPr>
      <p:grpSpPr>
        <a:xfrm>
          <a:off x="0" y="0"/>
          <a:ext cx="0" cy="0"/>
          <a:chOff x="0" y="0"/>
          <a:chExt cx="0" cy="0"/>
        </a:xfrm>
      </p:grpSpPr>
      <p:sp>
        <p:nvSpPr>
          <p:cNvPr id="34" name="Google Shape;34;p5"/>
          <p:cNvSpPr/>
          <p:nvPr/>
        </p:nvSpPr>
        <p:spPr>
          <a:xfrm>
            <a:off x="-56625" y="-14150"/>
            <a:ext cx="9200700" cy="424800"/>
          </a:xfrm>
          <a:prstGeom prst="rect">
            <a:avLst/>
          </a:prstGeom>
          <a:solidFill>
            <a:srgbClr val="052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 name="Google Shape;35;p5"/>
          <p:cNvPicPr preferRelativeResize="0"/>
          <p:nvPr/>
        </p:nvPicPr>
        <p:blipFill>
          <a:blip r:embed="rId2">
            <a:alphaModFix/>
          </a:blip>
          <a:stretch>
            <a:fillRect/>
          </a:stretch>
        </p:blipFill>
        <p:spPr>
          <a:xfrm>
            <a:off x="8815100" y="9550"/>
            <a:ext cx="309097" cy="369899"/>
          </a:xfrm>
          <a:prstGeom prst="rect">
            <a:avLst/>
          </a:prstGeom>
          <a:noFill/>
          <a:ln>
            <a:noFill/>
          </a:ln>
        </p:spPr>
      </p:pic>
      <p:sp>
        <p:nvSpPr>
          <p:cNvPr id="36" name="Google Shape;36;p5"/>
          <p:cNvSpPr txBox="1"/>
          <p:nvPr>
            <p:ph idx="12" type="sldNum"/>
          </p:nvPr>
        </p:nvSpPr>
        <p:spPr>
          <a:xfrm>
            <a:off x="8156658" y="1442"/>
            <a:ext cx="548700" cy="393600"/>
          </a:xfrm>
          <a:prstGeom prst="rect">
            <a:avLst/>
          </a:prstGeom>
        </p:spPr>
        <p:txBody>
          <a:bodyPr anchorCtr="0" anchor="ctr" bIns="91425" lIns="91425" spcFirstLastPara="1" rIns="91425" wrap="square" tIns="91425">
            <a:noAutofit/>
          </a:bodyPr>
          <a:lstStyle>
            <a:lvl1pPr lvl="0" rtl="0">
              <a:buNone/>
              <a:defRPr b="1" sz="1600">
                <a:solidFill>
                  <a:schemeClr val="accent1"/>
                </a:solidFill>
                <a:latin typeface="Domine"/>
                <a:ea typeface="Domine"/>
                <a:cs typeface="Domine"/>
                <a:sym typeface="Domine"/>
              </a:defRPr>
            </a:lvl1pPr>
            <a:lvl2pPr lvl="1" rtl="0">
              <a:buNone/>
              <a:defRPr b="1" sz="1600">
                <a:solidFill>
                  <a:schemeClr val="accent1"/>
                </a:solidFill>
                <a:latin typeface="Domine"/>
                <a:ea typeface="Domine"/>
                <a:cs typeface="Domine"/>
                <a:sym typeface="Domine"/>
              </a:defRPr>
            </a:lvl2pPr>
            <a:lvl3pPr lvl="2" rtl="0">
              <a:buNone/>
              <a:defRPr b="1" sz="1600">
                <a:solidFill>
                  <a:schemeClr val="accent1"/>
                </a:solidFill>
                <a:latin typeface="Domine"/>
                <a:ea typeface="Domine"/>
                <a:cs typeface="Domine"/>
                <a:sym typeface="Domine"/>
              </a:defRPr>
            </a:lvl3pPr>
            <a:lvl4pPr lvl="3" rtl="0">
              <a:buNone/>
              <a:defRPr b="1" sz="1600">
                <a:solidFill>
                  <a:schemeClr val="accent1"/>
                </a:solidFill>
                <a:latin typeface="Domine"/>
                <a:ea typeface="Domine"/>
                <a:cs typeface="Domine"/>
                <a:sym typeface="Domine"/>
              </a:defRPr>
            </a:lvl4pPr>
            <a:lvl5pPr lvl="4" rtl="0">
              <a:buNone/>
              <a:defRPr b="1" sz="1600">
                <a:solidFill>
                  <a:schemeClr val="accent1"/>
                </a:solidFill>
                <a:latin typeface="Domine"/>
                <a:ea typeface="Domine"/>
                <a:cs typeface="Domine"/>
                <a:sym typeface="Domine"/>
              </a:defRPr>
            </a:lvl5pPr>
            <a:lvl6pPr lvl="5" rtl="0">
              <a:buNone/>
              <a:defRPr b="1" sz="1600">
                <a:solidFill>
                  <a:schemeClr val="accent1"/>
                </a:solidFill>
                <a:latin typeface="Domine"/>
                <a:ea typeface="Domine"/>
                <a:cs typeface="Domine"/>
                <a:sym typeface="Domine"/>
              </a:defRPr>
            </a:lvl6pPr>
            <a:lvl7pPr lvl="6" rtl="0">
              <a:buNone/>
              <a:defRPr b="1" sz="1600">
                <a:solidFill>
                  <a:schemeClr val="accent1"/>
                </a:solidFill>
                <a:latin typeface="Domine"/>
                <a:ea typeface="Domine"/>
                <a:cs typeface="Domine"/>
                <a:sym typeface="Domine"/>
              </a:defRPr>
            </a:lvl7pPr>
            <a:lvl8pPr lvl="7" rtl="0">
              <a:buNone/>
              <a:defRPr b="1" sz="1600">
                <a:solidFill>
                  <a:schemeClr val="accent1"/>
                </a:solidFill>
                <a:latin typeface="Domine"/>
                <a:ea typeface="Domine"/>
                <a:cs typeface="Domine"/>
                <a:sym typeface="Domine"/>
              </a:defRPr>
            </a:lvl8pPr>
            <a:lvl9pPr lvl="8" rtl="0">
              <a:buNone/>
              <a:defRPr b="1" sz="1600">
                <a:solidFill>
                  <a:schemeClr val="accent1"/>
                </a:solidFill>
                <a:latin typeface="Domine"/>
                <a:ea typeface="Domine"/>
                <a:cs typeface="Domine"/>
                <a:sym typeface="Domine"/>
              </a:defRPr>
            </a:lvl9pPr>
          </a:lstStyle>
          <a:p>
            <a:pPr indent="0" lvl="0" marL="0" rtl="0" algn="r">
              <a:spcBef>
                <a:spcPts val="0"/>
              </a:spcBef>
              <a:spcAft>
                <a:spcPts val="0"/>
              </a:spcAft>
              <a:buNone/>
            </a:pPr>
            <a:fld id="{00000000-1234-1234-1234-123412341234}" type="slidenum">
              <a:rPr lang="en"/>
              <a:t>‹#›</a:t>
            </a:fld>
            <a:endParaRPr/>
          </a:p>
        </p:txBody>
      </p:sp>
      <p:sp>
        <p:nvSpPr>
          <p:cNvPr id="37" name="Google Shape;37;p5"/>
          <p:cNvSpPr txBox="1"/>
          <p:nvPr>
            <p:ph idx="1" type="subTitle"/>
          </p:nvPr>
        </p:nvSpPr>
        <p:spPr>
          <a:xfrm>
            <a:off x="38675" y="9675"/>
            <a:ext cx="4398000" cy="369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600">
                <a:solidFill>
                  <a:schemeClr val="lt2"/>
                </a:solidFill>
                <a:latin typeface="Domine"/>
                <a:ea typeface="Domine"/>
                <a:cs typeface="Domine"/>
                <a:sym typeface="Domi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 Column 1 Image">
  <p:cSld name="TITLE_AND_TWO_COLUMNS_2">
    <p:spTree>
      <p:nvGrpSpPr>
        <p:cNvPr id="38" name="Shape 38"/>
        <p:cNvGrpSpPr/>
        <p:nvPr/>
      </p:nvGrpSpPr>
      <p:grpSpPr>
        <a:xfrm>
          <a:off x="0" y="0"/>
          <a:ext cx="0" cy="0"/>
          <a:chOff x="0" y="0"/>
          <a:chExt cx="0" cy="0"/>
        </a:xfrm>
      </p:grpSpPr>
      <p:sp>
        <p:nvSpPr>
          <p:cNvPr id="39" name="Google Shape;39;p6"/>
          <p:cNvSpPr/>
          <p:nvPr/>
        </p:nvSpPr>
        <p:spPr>
          <a:xfrm>
            <a:off x="315775" y="1051563"/>
            <a:ext cx="3999900" cy="3416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6"/>
          <p:cNvSpPr/>
          <p:nvPr/>
        </p:nvSpPr>
        <p:spPr>
          <a:xfrm>
            <a:off x="315775" y="675538"/>
            <a:ext cx="3999900" cy="369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txBox="1"/>
          <p:nvPr>
            <p:ph type="title"/>
          </p:nvPr>
        </p:nvSpPr>
        <p:spPr>
          <a:xfrm>
            <a:off x="311700" y="675538"/>
            <a:ext cx="3999900" cy="369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600"/>
              <a:buFont typeface="Domine"/>
              <a:buNone/>
              <a:defRPr b="1" sz="1600">
                <a:solidFill>
                  <a:schemeClr val="lt2"/>
                </a:solidFill>
                <a:latin typeface="Domine"/>
                <a:ea typeface="Domine"/>
                <a:cs typeface="Domine"/>
                <a:sym typeface="Domi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 name="Google Shape;42;p6"/>
          <p:cNvSpPr txBox="1"/>
          <p:nvPr>
            <p:ph idx="1" type="body"/>
          </p:nvPr>
        </p:nvSpPr>
        <p:spPr>
          <a:xfrm>
            <a:off x="311850" y="1045438"/>
            <a:ext cx="3999900" cy="3046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BF9000"/>
              </a:buClr>
              <a:buSzPts val="1400"/>
              <a:buFont typeface="Domine"/>
              <a:buChar char="●"/>
              <a:defRPr b="1" sz="1400">
                <a:solidFill>
                  <a:srgbClr val="000000"/>
                </a:solidFill>
                <a:latin typeface="Domine"/>
                <a:ea typeface="Domine"/>
                <a:cs typeface="Domine"/>
                <a:sym typeface="Domine"/>
              </a:defRPr>
            </a:lvl1pPr>
            <a:lvl2pPr indent="-304800" lvl="1" marL="914400" rtl="0">
              <a:spcBef>
                <a:spcPts val="1600"/>
              </a:spcBef>
              <a:spcAft>
                <a:spcPts val="0"/>
              </a:spcAft>
              <a:buClr>
                <a:srgbClr val="BF9000"/>
              </a:buClr>
              <a:buSzPts val="1200"/>
              <a:buFont typeface="Domine"/>
              <a:buChar char="○"/>
              <a:defRPr b="1" sz="1200">
                <a:solidFill>
                  <a:schemeClr val="dk1"/>
                </a:solidFill>
                <a:latin typeface="Domine"/>
                <a:ea typeface="Domine"/>
                <a:cs typeface="Domine"/>
                <a:sym typeface="Domine"/>
              </a:defRPr>
            </a:lvl2pPr>
            <a:lvl3pPr indent="-304800" lvl="2" marL="1371600" rtl="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3pPr>
            <a:lvl4pPr indent="-304800" lvl="3" marL="1828800" rtl="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4pPr>
            <a:lvl5pPr indent="-304800" lvl="4" marL="2286000" rtl="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5pPr>
            <a:lvl6pPr indent="-304800" lvl="5" marL="2743200" rtl="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6pPr>
            <a:lvl7pPr indent="-304800" lvl="6" marL="3200400" rtl="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7pPr>
            <a:lvl8pPr indent="-304800" lvl="7" marL="3657600" rtl="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8pPr>
            <a:lvl9pPr indent="-304800" lvl="8" marL="4114800" rtl="0">
              <a:spcBef>
                <a:spcPts val="1600"/>
              </a:spcBef>
              <a:spcAft>
                <a:spcPts val="1600"/>
              </a:spcAft>
              <a:buClr>
                <a:srgbClr val="BF9000"/>
              </a:buClr>
              <a:buSzPts val="1200"/>
              <a:buFont typeface="Domine"/>
              <a:buChar char="■"/>
              <a:defRPr b="1" sz="1200">
                <a:solidFill>
                  <a:srgbClr val="000000"/>
                </a:solidFill>
                <a:latin typeface="Domine"/>
                <a:ea typeface="Domine"/>
                <a:cs typeface="Domine"/>
                <a:sym typeface="Domine"/>
              </a:defRPr>
            </a:lvl9pPr>
          </a:lstStyle>
          <a:p/>
        </p:txBody>
      </p:sp>
      <p:sp>
        <p:nvSpPr>
          <p:cNvPr id="43" name="Google Shape;43;p6"/>
          <p:cNvSpPr txBox="1"/>
          <p:nvPr>
            <p:ph idx="12" type="sldNum"/>
          </p:nvPr>
        </p:nvSpPr>
        <p:spPr>
          <a:xfrm>
            <a:off x="8472458" y="4570342"/>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4" name="Google Shape;44;p6"/>
          <p:cNvSpPr/>
          <p:nvPr/>
        </p:nvSpPr>
        <p:spPr>
          <a:xfrm>
            <a:off x="-56625" y="-14150"/>
            <a:ext cx="9214800" cy="424800"/>
          </a:xfrm>
          <a:prstGeom prst="rect">
            <a:avLst/>
          </a:prstGeom>
          <a:solidFill>
            <a:srgbClr val="052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 name="Google Shape;45;p6"/>
          <p:cNvPicPr preferRelativeResize="0"/>
          <p:nvPr/>
        </p:nvPicPr>
        <p:blipFill>
          <a:blip r:embed="rId2">
            <a:alphaModFix/>
          </a:blip>
          <a:stretch>
            <a:fillRect/>
          </a:stretch>
        </p:blipFill>
        <p:spPr>
          <a:xfrm>
            <a:off x="8815096" y="-14150"/>
            <a:ext cx="328904" cy="393602"/>
          </a:xfrm>
          <a:prstGeom prst="rect">
            <a:avLst/>
          </a:prstGeom>
          <a:noFill/>
          <a:ln>
            <a:noFill/>
          </a:ln>
        </p:spPr>
      </p:pic>
      <p:sp>
        <p:nvSpPr>
          <p:cNvPr id="46" name="Google Shape;46;p6"/>
          <p:cNvSpPr txBox="1"/>
          <p:nvPr>
            <p:ph idx="2" type="subTitle"/>
          </p:nvPr>
        </p:nvSpPr>
        <p:spPr>
          <a:xfrm>
            <a:off x="38675" y="9675"/>
            <a:ext cx="4398000" cy="369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600">
                <a:solidFill>
                  <a:schemeClr val="lt2"/>
                </a:solidFill>
                <a:latin typeface="Domine"/>
                <a:ea typeface="Domine"/>
                <a:cs typeface="Domine"/>
                <a:sym typeface="Domi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47" name="Google Shape;47;p6"/>
          <p:cNvSpPr/>
          <p:nvPr/>
        </p:nvSpPr>
        <p:spPr>
          <a:xfrm>
            <a:off x="4815200" y="675551"/>
            <a:ext cx="3999900" cy="379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txBox="1"/>
          <p:nvPr>
            <p:ph idx="3" type="sldNum"/>
          </p:nvPr>
        </p:nvSpPr>
        <p:spPr>
          <a:xfrm>
            <a:off x="8156658" y="1442"/>
            <a:ext cx="548700" cy="393600"/>
          </a:xfrm>
          <a:prstGeom prst="rect">
            <a:avLst/>
          </a:prstGeom>
        </p:spPr>
        <p:txBody>
          <a:bodyPr anchorCtr="0" anchor="ctr" bIns="91425" lIns="91425" spcFirstLastPara="1" rIns="91425" wrap="square" tIns="91425">
            <a:noAutofit/>
          </a:bodyPr>
          <a:lstStyle>
            <a:lvl1pPr lvl="0" rtl="0">
              <a:buNone/>
              <a:defRPr b="1" sz="1600">
                <a:solidFill>
                  <a:schemeClr val="accent1"/>
                </a:solidFill>
                <a:latin typeface="Domine"/>
                <a:ea typeface="Domine"/>
                <a:cs typeface="Domine"/>
                <a:sym typeface="Domine"/>
              </a:defRPr>
            </a:lvl1pPr>
            <a:lvl2pPr lvl="1" rtl="0">
              <a:buNone/>
              <a:defRPr b="1" sz="1600">
                <a:solidFill>
                  <a:schemeClr val="accent1"/>
                </a:solidFill>
                <a:latin typeface="Domine"/>
                <a:ea typeface="Domine"/>
                <a:cs typeface="Domine"/>
                <a:sym typeface="Domine"/>
              </a:defRPr>
            </a:lvl2pPr>
            <a:lvl3pPr lvl="2" rtl="0">
              <a:buNone/>
              <a:defRPr b="1" sz="1600">
                <a:solidFill>
                  <a:schemeClr val="accent1"/>
                </a:solidFill>
                <a:latin typeface="Domine"/>
                <a:ea typeface="Domine"/>
                <a:cs typeface="Domine"/>
                <a:sym typeface="Domine"/>
              </a:defRPr>
            </a:lvl3pPr>
            <a:lvl4pPr lvl="3" rtl="0">
              <a:buNone/>
              <a:defRPr b="1" sz="1600">
                <a:solidFill>
                  <a:schemeClr val="accent1"/>
                </a:solidFill>
                <a:latin typeface="Domine"/>
                <a:ea typeface="Domine"/>
                <a:cs typeface="Domine"/>
                <a:sym typeface="Domine"/>
              </a:defRPr>
            </a:lvl4pPr>
            <a:lvl5pPr lvl="4" rtl="0">
              <a:buNone/>
              <a:defRPr b="1" sz="1600">
                <a:solidFill>
                  <a:schemeClr val="accent1"/>
                </a:solidFill>
                <a:latin typeface="Domine"/>
                <a:ea typeface="Domine"/>
                <a:cs typeface="Domine"/>
                <a:sym typeface="Domine"/>
              </a:defRPr>
            </a:lvl5pPr>
            <a:lvl6pPr lvl="5" rtl="0">
              <a:buNone/>
              <a:defRPr b="1" sz="1600">
                <a:solidFill>
                  <a:schemeClr val="accent1"/>
                </a:solidFill>
                <a:latin typeface="Domine"/>
                <a:ea typeface="Domine"/>
                <a:cs typeface="Domine"/>
                <a:sym typeface="Domine"/>
              </a:defRPr>
            </a:lvl6pPr>
            <a:lvl7pPr lvl="6" rtl="0">
              <a:buNone/>
              <a:defRPr b="1" sz="1600">
                <a:solidFill>
                  <a:schemeClr val="accent1"/>
                </a:solidFill>
                <a:latin typeface="Domine"/>
                <a:ea typeface="Domine"/>
                <a:cs typeface="Domine"/>
                <a:sym typeface="Domine"/>
              </a:defRPr>
            </a:lvl7pPr>
            <a:lvl8pPr lvl="7" rtl="0">
              <a:buNone/>
              <a:defRPr b="1" sz="1600">
                <a:solidFill>
                  <a:schemeClr val="accent1"/>
                </a:solidFill>
                <a:latin typeface="Domine"/>
                <a:ea typeface="Domine"/>
                <a:cs typeface="Domine"/>
                <a:sym typeface="Domine"/>
              </a:defRPr>
            </a:lvl8pPr>
            <a:lvl9pPr lvl="8" rtl="0">
              <a:buNone/>
              <a:defRPr b="1" sz="1600">
                <a:solidFill>
                  <a:schemeClr val="accent1"/>
                </a:solidFill>
                <a:latin typeface="Domine"/>
                <a:ea typeface="Domine"/>
                <a:cs typeface="Domine"/>
                <a:sym typeface="Domi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 Column 1 Image 1">
  <p:cSld name="TITLE_AND_TWO_COLUMNS_2_1">
    <p:spTree>
      <p:nvGrpSpPr>
        <p:cNvPr id="49" name="Shape 49"/>
        <p:cNvGrpSpPr/>
        <p:nvPr/>
      </p:nvGrpSpPr>
      <p:grpSpPr>
        <a:xfrm>
          <a:off x="0" y="0"/>
          <a:ext cx="0" cy="0"/>
          <a:chOff x="0" y="0"/>
          <a:chExt cx="0" cy="0"/>
        </a:xfrm>
      </p:grpSpPr>
      <p:sp>
        <p:nvSpPr>
          <p:cNvPr id="50" name="Google Shape;50;p7"/>
          <p:cNvSpPr/>
          <p:nvPr/>
        </p:nvSpPr>
        <p:spPr>
          <a:xfrm>
            <a:off x="315775" y="1051563"/>
            <a:ext cx="3999900" cy="3416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a:off x="315775" y="675538"/>
            <a:ext cx="3999900" cy="369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7"/>
          <p:cNvSpPr txBox="1"/>
          <p:nvPr>
            <p:ph type="title"/>
          </p:nvPr>
        </p:nvSpPr>
        <p:spPr>
          <a:xfrm>
            <a:off x="311700" y="675538"/>
            <a:ext cx="3999900" cy="369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600"/>
              <a:buFont typeface="Domine"/>
              <a:buNone/>
              <a:defRPr b="1" sz="1600">
                <a:solidFill>
                  <a:schemeClr val="lt2"/>
                </a:solidFill>
                <a:latin typeface="Domine"/>
                <a:ea typeface="Domine"/>
                <a:cs typeface="Domine"/>
                <a:sym typeface="Domi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3" name="Google Shape;53;p7"/>
          <p:cNvSpPr txBox="1"/>
          <p:nvPr>
            <p:ph idx="1" type="body"/>
          </p:nvPr>
        </p:nvSpPr>
        <p:spPr>
          <a:xfrm>
            <a:off x="311850" y="1045438"/>
            <a:ext cx="3999900" cy="3046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BF9000"/>
              </a:buClr>
              <a:buSzPts val="1400"/>
              <a:buFont typeface="Domine"/>
              <a:buChar char="●"/>
              <a:defRPr b="1" sz="1400">
                <a:solidFill>
                  <a:srgbClr val="000000"/>
                </a:solidFill>
                <a:latin typeface="Domine"/>
                <a:ea typeface="Domine"/>
                <a:cs typeface="Domine"/>
                <a:sym typeface="Domine"/>
              </a:defRPr>
            </a:lvl1pPr>
            <a:lvl2pPr indent="-304800" lvl="1" marL="914400" rtl="0">
              <a:spcBef>
                <a:spcPts val="1600"/>
              </a:spcBef>
              <a:spcAft>
                <a:spcPts val="0"/>
              </a:spcAft>
              <a:buClr>
                <a:srgbClr val="BF9000"/>
              </a:buClr>
              <a:buSzPts val="1200"/>
              <a:buFont typeface="Domine"/>
              <a:buChar char="○"/>
              <a:defRPr b="1" sz="1200">
                <a:solidFill>
                  <a:schemeClr val="dk1"/>
                </a:solidFill>
                <a:latin typeface="Domine"/>
                <a:ea typeface="Domine"/>
                <a:cs typeface="Domine"/>
                <a:sym typeface="Domine"/>
              </a:defRPr>
            </a:lvl2pPr>
            <a:lvl3pPr indent="-304800" lvl="2" marL="1371600" rtl="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3pPr>
            <a:lvl4pPr indent="-304800" lvl="3" marL="1828800" rtl="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4pPr>
            <a:lvl5pPr indent="-304800" lvl="4" marL="2286000" rtl="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5pPr>
            <a:lvl6pPr indent="-304800" lvl="5" marL="2743200" rtl="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6pPr>
            <a:lvl7pPr indent="-304800" lvl="6" marL="3200400" rtl="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7pPr>
            <a:lvl8pPr indent="-304800" lvl="7" marL="3657600" rtl="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8pPr>
            <a:lvl9pPr indent="-304800" lvl="8" marL="4114800" rtl="0">
              <a:spcBef>
                <a:spcPts val="1600"/>
              </a:spcBef>
              <a:spcAft>
                <a:spcPts val="1600"/>
              </a:spcAft>
              <a:buClr>
                <a:srgbClr val="BF9000"/>
              </a:buClr>
              <a:buSzPts val="1200"/>
              <a:buFont typeface="Domine"/>
              <a:buChar char="■"/>
              <a:defRPr b="1" sz="1200">
                <a:solidFill>
                  <a:srgbClr val="000000"/>
                </a:solidFill>
                <a:latin typeface="Domine"/>
                <a:ea typeface="Domine"/>
                <a:cs typeface="Domine"/>
                <a:sym typeface="Domine"/>
              </a:defRPr>
            </a:lvl9pPr>
          </a:lstStyle>
          <a:p/>
        </p:txBody>
      </p:sp>
      <p:sp>
        <p:nvSpPr>
          <p:cNvPr id="54" name="Google Shape;54;p7"/>
          <p:cNvSpPr/>
          <p:nvPr/>
        </p:nvSpPr>
        <p:spPr>
          <a:xfrm>
            <a:off x="-56625" y="-14150"/>
            <a:ext cx="9214800" cy="424800"/>
          </a:xfrm>
          <a:prstGeom prst="rect">
            <a:avLst/>
          </a:prstGeom>
          <a:solidFill>
            <a:srgbClr val="052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 name="Google Shape;55;p7"/>
          <p:cNvPicPr preferRelativeResize="0"/>
          <p:nvPr/>
        </p:nvPicPr>
        <p:blipFill>
          <a:blip r:embed="rId2">
            <a:alphaModFix/>
          </a:blip>
          <a:stretch>
            <a:fillRect/>
          </a:stretch>
        </p:blipFill>
        <p:spPr>
          <a:xfrm>
            <a:off x="8815096" y="-14150"/>
            <a:ext cx="328904" cy="393602"/>
          </a:xfrm>
          <a:prstGeom prst="rect">
            <a:avLst/>
          </a:prstGeom>
          <a:noFill/>
          <a:ln>
            <a:noFill/>
          </a:ln>
        </p:spPr>
      </p:pic>
      <p:sp>
        <p:nvSpPr>
          <p:cNvPr id="56" name="Google Shape;56;p7"/>
          <p:cNvSpPr txBox="1"/>
          <p:nvPr>
            <p:ph idx="12" type="sldNum"/>
          </p:nvPr>
        </p:nvSpPr>
        <p:spPr>
          <a:xfrm>
            <a:off x="7752524" y="1450"/>
            <a:ext cx="966300" cy="393600"/>
          </a:xfrm>
          <a:prstGeom prst="rect">
            <a:avLst/>
          </a:prstGeom>
        </p:spPr>
        <p:txBody>
          <a:bodyPr anchorCtr="0" anchor="ctr" bIns="91425" lIns="91425" spcFirstLastPara="1" rIns="91425" wrap="square" tIns="91425">
            <a:noAutofit/>
          </a:bodyPr>
          <a:lstStyle>
            <a:lvl1pPr lvl="0" rtl="0">
              <a:buClr>
                <a:schemeClr val="dk1"/>
              </a:buClr>
              <a:buSzPts val="1100"/>
              <a:buFont typeface="Arial"/>
              <a:buNone/>
              <a:defRPr b="1" sz="1600">
                <a:solidFill>
                  <a:schemeClr val="accent1"/>
                </a:solidFill>
                <a:latin typeface="Domine"/>
                <a:ea typeface="Domine"/>
                <a:cs typeface="Domine"/>
                <a:sym typeface="Domine"/>
              </a:defRPr>
            </a:lvl1pPr>
            <a:lvl2pPr lvl="1" rtl="0">
              <a:buClr>
                <a:schemeClr val="dk1"/>
              </a:buClr>
              <a:buSzPts val="1100"/>
              <a:buFont typeface="Arial"/>
              <a:buNone/>
              <a:defRPr b="1" sz="1600">
                <a:solidFill>
                  <a:schemeClr val="accent1"/>
                </a:solidFill>
                <a:latin typeface="Domine"/>
                <a:ea typeface="Domine"/>
                <a:cs typeface="Domine"/>
                <a:sym typeface="Domine"/>
              </a:defRPr>
            </a:lvl2pPr>
            <a:lvl3pPr lvl="2" rtl="0">
              <a:buClr>
                <a:schemeClr val="dk1"/>
              </a:buClr>
              <a:buSzPts val="1100"/>
              <a:buFont typeface="Arial"/>
              <a:buNone/>
              <a:defRPr b="1" sz="1600">
                <a:solidFill>
                  <a:schemeClr val="accent1"/>
                </a:solidFill>
                <a:latin typeface="Domine"/>
                <a:ea typeface="Domine"/>
                <a:cs typeface="Domine"/>
                <a:sym typeface="Domine"/>
              </a:defRPr>
            </a:lvl3pPr>
            <a:lvl4pPr lvl="3" rtl="0">
              <a:buClr>
                <a:schemeClr val="dk1"/>
              </a:buClr>
              <a:buSzPts val="1100"/>
              <a:buFont typeface="Arial"/>
              <a:buNone/>
              <a:defRPr b="1" sz="1600">
                <a:solidFill>
                  <a:schemeClr val="accent1"/>
                </a:solidFill>
                <a:latin typeface="Domine"/>
                <a:ea typeface="Domine"/>
                <a:cs typeface="Domine"/>
                <a:sym typeface="Domine"/>
              </a:defRPr>
            </a:lvl4pPr>
            <a:lvl5pPr lvl="4" rtl="0">
              <a:buClr>
                <a:schemeClr val="dk1"/>
              </a:buClr>
              <a:buSzPts val="1100"/>
              <a:buFont typeface="Arial"/>
              <a:buNone/>
              <a:defRPr b="1" sz="1600">
                <a:solidFill>
                  <a:schemeClr val="accent1"/>
                </a:solidFill>
                <a:latin typeface="Domine"/>
                <a:ea typeface="Domine"/>
                <a:cs typeface="Domine"/>
                <a:sym typeface="Domine"/>
              </a:defRPr>
            </a:lvl5pPr>
            <a:lvl6pPr lvl="5" rtl="0">
              <a:buClr>
                <a:schemeClr val="dk1"/>
              </a:buClr>
              <a:buSzPts val="1100"/>
              <a:buFont typeface="Arial"/>
              <a:buNone/>
              <a:defRPr b="1" sz="1600">
                <a:solidFill>
                  <a:schemeClr val="accent1"/>
                </a:solidFill>
                <a:latin typeface="Domine"/>
                <a:ea typeface="Domine"/>
                <a:cs typeface="Domine"/>
                <a:sym typeface="Domine"/>
              </a:defRPr>
            </a:lvl6pPr>
            <a:lvl7pPr lvl="6" rtl="0">
              <a:buClr>
                <a:schemeClr val="dk1"/>
              </a:buClr>
              <a:buSzPts val="1100"/>
              <a:buFont typeface="Arial"/>
              <a:buNone/>
              <a:defRPr b="1" sz="1600">
                <a:solidFill>
                  <a:schemeClr val="accent1"/>
                </a:solidFill>
                <a:latin typeface="Domine"/>
                <a:ea typeface="Domine"/>
                <a:cs typeface="Domine"/>
                <a:sym typeface="Domine"/>
              </a:defRPr>
            </a:lvl7pPr>
            <a:lvl8pPr lvl="7" rtl="0">
              <a:buClr>
                <a:schemeClr val="dk1"/>
              </a:buClr>
              <a:buSzPts val="1100"/>
              <a:buFont typeface="Arial"/>
              <a:buNone/>
              <a:defRPr b="1" sz="1600">
                <a:solidFill>
                  <a:schemeClr val="accent1"/>
                </a:solidFill>
                <a:latin typeface="Domine"/>
                <a:ea typeface="Domine"/>
                <a:cs typeface="Domine"/>
                <a:sym typeface="Domine"/>
              </a:defRPr>
            </a:lvl8pPr>
            <a:lvl9pPr lvl="8" rtl="0">
              <a:buClr>
                <a:schemeClr val="dk1"/>
              </a:buClr>
              <a:buSzPts val="1100"/>
              <a:buFont typeface="Arial"/>
              <a:buNone/>
              <a:defRPr b="1" sz="1600">
                <a:solidFill>
                  <a:schemeClr val="accent1"/>
                </a:solidFill>
                <a:latin typeface="Domine"/>
                <a:ea typeface="Domine"/>
                <a:cs typeface="Domine"/>
                <a:sym typeface="Domine"/>
              </a:defRPr>
            </a:lvl9pPr>
          </a:lstStyle>
          <a:p>
            <a:pPr indent="0" lvl="0" marL="0" rtl="0" algn="r">
              <a:spcBef>
                <a:spcPts val="0"/>
              </a:spcBef>
              <a:spcAft>
                <a:spcPts val="0"/>
              </a:spcAft>
              <a:buNone/>
            </a:pPr>
            <a:fld id="{00000000-1234-1234-1234-123412341234}" type="slidenum">
              <a:rPr lang="en"/>
              <a:t>‹#›</a:t>
            </a:fld>
            <a:endParaRPr>
              <a:solidFill>
                <a:srgbClr val="F1C232"/>
              </a:solidFill>
            </a:endParaRPr>
          </a:p>
        </p:txBody>
      </p:sp>
      <p:sp>
        <p:nvSpPr>
          <p:cNvPr id="57" name="Google Shape;57;p7"/>
          <p:cNvSpPr txBox="1"/>
          <p:nvPr>
            <p:ph idx="2" type="subTitle"/>
          </p:nvPr>
        </p:nvSpPr>
        <p:spPr>
          <a:xfrm>
            <a:off x="38675" y="9675"/>
            <a:ext cx="4398000" cy="369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600">
                <a:solidFill>
                  <a:schemeClr val="lt2"/>
                </a:solidFill>
                <a:latin typeface="Domine"/>
                <a:ea typeface="Domine"/>
                <a:cs typeface="Domine"/>
                <a:sym typeface="Domi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 Column 1 Image 1 1(no logo)">
  <p:cSld name="TITLE_AND_TWO_COLUMNS_2_1_1">
    <p:spTree>
      <p:nvGrpSpPr>
        <p:cNvPr id="58" name="Shape 58"/>
        <p:cNvGrpSpPr/>
        <p:nvPr/>
      </p:nvGrpSpPr>
      <p:grpSpPr>
        <a:xfrm>
          <a:off x="0" y="0"/>
          <a:ext cx="0" cy="0"/>
          <a:chOff x="0" y="0"/>
          <a:chExt cx="0" cy="0"/>
        </a:xfrm>
      </p:grpSpPr>
      <p:sp>
        <p:nvSpPr>
          <p:cNvPr id="59" name="Google Shape;59;p8"/>
          <p:cNvSpPr/>
          <p:nvPr/>
        </p:nvSpPr>
        <p:spPr>
          <a:xfrm>
            <a:off x="315775" y="1051563"/>
            <a:ext cx="3999900" cy="3416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8"/>
          <p:cNvSpPr/>
          <p:nvPr/>
        </p:nvSpPr>
        <p:spPr>
          <a:xfrm>
            <a:off x="315775" y="675538"/>
            <a:ext cx="3999900" cy="369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txBox="1"/>
          <p:nvPr>
            <p:ph type="title"/>
          </p:nvPr>
        </p:nvSpPr>
        <p:spPr>
          <a:xfrm>
            <a:off x="311700" y="675538"/>
            <a:ext cx="3999900" cy="369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600"/>
              <a:buFont typeface="Domine"/>
              <a:buNone/>
              <a:defRPr b="1" sz="1600">
                <a:solidFill>
                  <a:schemeClr val="lt2"/>
                </a:solidFill>
                <a:latin typeface="Domine"/>
                <a:ea typeface="Domine"/>
                <a:cs typeface="Domine"/>
                <a:sym typeface="Domi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8"/>
          <p:cNvSpPr txBox="1"/>
          <p:nvPr>
            <p:ph idx="1" type="body"/>
          </p:nvPr>
        </p:nvSpPr>
        <p:spPr>
          <a:xfrm>
            <a:off x="311850" y="1045438"/>
            <a:ext cx="3999900" cy="3046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BF9000"/>
              </a:buClr>
              <a:buSzPts val="1400"/>
              <a:buFont typeface="Domine"/>
              <a:buChar char="●"/>
              <a:defRPr b="1" sz="1400">
                <a:solidFill>
                  <a:srgbClr val="000000"/>
                </a:solidFill>
                <a:latin typeface="Domine"/>
                <a:ea typeface="Domine"/>
                <a:cs typeface="Domine"/>
                <a:sym typeface="Domine"/>
              </a:defRPr>
            </a:lvl1pPr>
            <a:lvl2pPr indent="-304800" lvl="1" marL="914400" rtl="0">
              <a:spcBef>
                <a:spcPts val="1600"/>
              </a:spcBef>
              <a:spcAft>
                <a:spcPts val="0"/>
              </a:spcAft>
              <a:buClr>
                <a:srgbClr val="BF9000"/>
              </a:buClr>
              <a:buSzPts val="1200"/>
              <a:buFont typeface="Domine"/>
              <a:buChar char="○"/>
              <a:defRPr b="1" sz="1200">
                <a:solidFill>
                  <a:schemeClr val="dk1"/>
                </a:solidFill>
                <a:latin typeface="Domine"/>
                <a:ea typeface="Domine"/>
                <a:cs typeface="Domine"/>
                <a:sym typeface="Domine"/>
              </a:defRPr>
            </a:lvl2pPr>
            <a:lvl3pPr indent="-304800" lvl="2" marL="1371600" rtl="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3pPr>
            <a:lvl4pPr indent="-304800" lvl="3" marL="1828800" rtl="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4pPr>
            <a:lvl5pPr indent="-304800" lvl="4" marL="2286000" rtl="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5pPr>
            <a:lvl6pPr indent="-304800" lvl="5" marL="2743200" rtl="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6pPr>
            <a:lvl7pPr indent="-304800" lvl="6" marL="3200400" rtl="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7pPr>
            <a:lvl8pPr indent="-304800" lvl="7" marL="3657600" rtl="0">
              <a:spcBef>
                <a:spcPts val="1600"/>
              </a:spcBef>
              <a:spcAft>
                <a:spcPts val="0"/>
              </a:spcAft>
              <a:buClr>
                <a:srgbClr val="BF9000"/>
              </a:buClr>
              <a:buSzPts val="1200"/>
              <a:buFont typeface="Domine"/>
              <a:buChar char="○"/>
              <a:defRPr b="1" sz="1200">
                <a:solidFill>
                  <a:srgbClr val="000000"/>
                </a:solidFill>
                <a:latin typeface="Domine"/>
                <a:ea typeface="Domine"/>
                <a:cs typeface="Domine"/>
                <a:sym typeface="Domine"/>
              </a:defRPr>
            </a:lvl8pPr>
            <a:lvl9pPr indent="-304800" lvl="8" marL="4114800" rtl="0">
              <a:spcBef>
                <a:spcPts val="1600"/>
              </a:spcBef>
              <a:spcAft>
                <a:spcPts val="1600"/>
              </a:spcAft>
              <a:buClr>
                <a:srgbClr val="BF9000"/>
              </a:buClr>
              <a:buSzPts val="1200"/>
              <a:buFont typeface="Domine"/>
              <a:buChar char="■"/>
              <a:defRPr b="1" sz="1200">
                <a:solidFill>
                  <a:srgbClr val="000000"/>
                </a:solidFill>
                <a:latin typeface="Domine"/>
                <a:ea typeface="Domine"/>
                <a:cs typeface="Domine"/>
                <a:sym typeface="Domine"/>
              </a:defRPr>
            </a:lvl9pPr>
          </a:lstStyle>
          <a:p/>
        </p:txBody>
      </p:sp>
      <p:sp>
        <p:nvSpPr>
          <p:cNvPr id="63" name="Google Shape;63;p8"/>
          <p:cNvSpPr/>
          <p:nvPr/>
        </p:nvSpPr>
        <p:spPr>
          <a:xfrm>
            <a:off x="-56625" y="-14150"/>
            <a:ext cx="9214800" cy="424800"/>
          </a:xfrm>
          <a:prstGeom prst="rect">
            <a:avLst/>
          </a:prstGeom>
          <a:solidFill>
            <a:srgbClr val="052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8"/>
          <p:cNvSpPr txBox="1"/>
          <p:nvPr>
            <p:ph idx="12" type="sldNum"/>
          </p:nvPr>
        </p:nvSpPr>
        <p:spPr>
          <a:xfrm>
            <a:off x="7752524" y="1450"/>
            <a:ext cx="966300" cy="393600"/>
          </a:xfrm>
          <a:prstGeom prst="rect">
            <a:avLst/>
          </a:prstGeom>
        </p:spPr>
        <p:txBody>
          <a:bodyPr anchorCtr="0" anchor="ctr" bIns="91425" lIns="91425" spcFirstLastPara="1" rIns="91425" wrap="square" tIns="91425">
            <a:noAutofit/>
          </a:bodyPr>
          <a:lstStyle>
            <a:lvl1pPr lvl="0" rtl="0">
              <a:buClr>
                <a:schemeClr val="dk1"/>
              </a:buClr>
              <a:buSzPts val="1100"/>
              <a:buFont typeface="Arial"/>
              <a:buNone/>
              <a:defRPr b="1" sz="1600">
                <a:solidFill>
                  <a:schemeClr val="accent1"/>
                </a:solidFill>
                <a:latin typeface="Domine"/>
                <a:ea typeface="Domine"/>
                <a:cs typeface="Domine"/>
                <a:sym typeface="Domine"/>
              </a:defRPr>
            </a:lvl1pPr>
            <a:lvl2pPr lvl="1" rtl="0">
              <a:buClr>
                <a:schemeClr val="dk1"/>
              </a:buClr>
              <a:buSzPts val="1100"/>
              <a:buFont typeface="Arial"/>
              <a:buNone/>
              <a:defRPr b="1" sz="1600">
                <a:solidFill>
                  <a:schemeClr val="accent1"/>
                </a:solidFill>
                <a:latin typeface="Domine"/>
                <a:ea typeface="Domine"/>
                <a:cs typeface="Domine"/>
                <a:sym typeface="Domine"/>
              </a:defRPr>
            </a:lvl2pPr>
            <a:lvl3pPr lvl="2" rtl="0">
              <a:buClr>
                <a:schemeClr val="dk1"/>
              </a:buClr>
              <a:buSzPts val="1100"/>
              <a:buFont typeface="Arial"/>
              <a:buNone/>
              <a:defRPr b="1" sz="1600">
                <a:solidFill>
                  <a:schemeClr val="accent1"/>
                </a:solidFill>
                <a:latin typeface="Domine"/>
                <a:ea typeface="Domine"/>
                <a:cs typeface="Domine"/>
                <a:sym typeface="Domine"/>
              </a:defRPr>
            </a:lvl3pPr>
            <a:lvl4pPr lvl="3" rtl="0">
              <a:buClr>
                <a:schemeClr val="dk1"/>
              </a:buClr>
              <a:buSzPts val="1100"/>
              <a:buFont typeface="Arial"/>
              <a:buNone/>
              <a:defRPr b="1" sz="1600">
                <a:solidFill>
                  <a:schemeClr val="accent1"/>
                </a:solidFill>
                <a:latin typeface="Domine"/>
                <a:ea typeface="Domine"/>
                <a:cs typeface="Domine"/>
                <a:sym typeface="Domine"/>
              </a:defRPr>
            </a:lvl4pPr>
            <a:lvl5pPr lvl="4" rtl="0">
              <a:buClr>
                <a:schemeClr val="dk1"/>
              </a:buClr>
              <a:buSzPts val="1100"/>
              <a:buFont typeface="Arial"/>
              <a:buNone/>
              <a:defRPr b="1" sz="1600">
                <a:solidFill>
                  <a:schemeClr val="accent1"/>
                </a:solidFill>
                <a:latin typeface="Domine"/>
                <a:ea typeface="Domine"/>
                <a:cs typeface="Domine"/>
                <a:sym typeface="Domine"/>
              </a:defRPr>
            </a:lvl5pPr>
            <a:lvl6pPr lvl="5" rtl="0">
              <a:buClr>
                <a:schemeClr val="dk1"/>
              </a:buClr>
              <a:buSzPts val="1100"/>
              <a:buFont typeface="Arial"/>
              <a:buNone/>
              <a:defRPr b="1" sz="1600">
                <a:solidFill>
                  <a:schemeClr val="accent1"/>
                </a:solidFill>
                <a:latin typeface="Domine"/>
                <a:ea typeface="Domine"/>
                <a:cs typeface="Domine"/>
                <a:sym typeface="Domine"/>
              </a:defRPr>
            </a:lvl6pPr>
            <a:lvl7pPr lvl="6" rtl="0">
              <a:buClr>
                <a:schemeClr val="dk1"/>
              </a:buClr>
              <a:buSzPts val="1100"/>
              <a:buFont typeface="Arial"/>
              <a:buNone/>
              <a:defRPr b="1" sz="1600">
                <a:solidFill>
                  <a:schemeClr val="accent1"/>
                </a:solidFill>
                <a:latin typeface="Domine"/>
                <a:ea typeface="Domine"/>
                <a:cs typeface="Domine"/>
                <a:sym typeface="Domine"/>
              </a:defRPr>
            </a:lvl7pPr>
            <a:lvl8pPr lvl="7" rtl="0">
              <a:buClr>
                <a:schemeClr val="dk1"/>
              </a:buClr>
              <a:buSzPts val="1100"/>
              <a:buFont typeface="Arial"/>
              <a:buNone/>
              <a:defRPr b="1" sz="1600">
                <a:solidFill>
                  <a:schemeClr val="accent1"/>
                </a:solidFill>
                <a:latin typeface="Domine"/>
                <a:ea typeface="Domine"/>
                <a:cs typeface="Domine"/>
                <a:sym typeface="Domine"/>
              </a:defRPr>
            </a:lvl8pPr>
            <a:lvl9pPr lvl="8" rtl="0">
              <a:buClr>
                <a:schemeClr val="dk1"/>
              </a:buClr>
              <a:buSzPts val="1100"/>
              <a:buFont typeface="Arial"/>
              <a:buNone/>
              <a:defRPr b="1" sz="1600">
                <a:solidFill>
                  <a:schemeClr val="accent1"/>
                </a:solidFill>
                <a:latin typeface="Domine"/>
                <a:ea typeface="Domine"/>
                <a:cs typeface="Domine"/>
                <a:sym typeface="Domine"/>
              </a:defRPr>
            </a:lvl9pPr>
          </a:lstStyle>
          <a:p>
            <a:pPr indent="0" lvl="0" marL="0" rtl="0" algn="r">
              <a:spcBef>
                <a:spcPts val="0"/>
              </a:spcBef>
              <a:spcAft>
                <a:spcPts val="0"/>
              </a:spcAft>
              <a:buNone/>
            </a:pPr>
            <a:fld id="{00000000-1234-1234-1234-123412341234}" type="slidenum">
              <a:rPr lang="en"/>
              <a:t>‹#›</a:t>
            </a:fld>
            <a:endParaRPr>
              <a:solidFill>
                <a:srgbClr val="F1C232"/>
              </a:solidFill>
            </a:endParaRPr>
          </a:p>
        </p:txBody>
      </p:sp>
      <p:sp>
        <p:nvSpPr>
          <p:cNvPr id="65" name="Google Shape;65;p8"/>
          <p:cNvSpPr txBox="1"/>
          <p:nvPr>
            <p:ph idx="2" type="subTitle"/>
          </p:nvPr>
        </p:nvSpPr>
        <p:spPr>
          <a:xfrm>
            <a:off x="38675" y="9675"/>
            <a:ext cx="4398000" cy="369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600">
                <a:solidFill>
                  <a:schemeClr val="lt2"/>
                </a:solidFill>
                <a:latin typeface="Domine"/>
                <a:ea typeface="Domine"/>
                <a:cs typeface="Domine"/>
                <a:sym typeface="Domi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CUSTOM">
    <p:spTree>
      <p:nvGrpSpPr>
        <p:cNvPr id="66" name="Shape 66"/>
        <p:cNvGrpSpPr/>
        <p:nvPr/>
      </p:nvGrpSpPr>
      <p:grpSpPr>
        <a:xfrm>
          <a:off x="0" y="0"/>
          <a:ext cx="0" cy="0"/>
          <a:chOff x="0" y="0"/>
          <a:chExt cx="0" cy="0"/>
        </a:xfrm>
      </p:grpSpPr>
      <p:sp>
        <p:nvSpPr>
          <p:cNvPr id="67" name="Google Shape;67;p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68" name="Google Shape;6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Left">
  <p:cSld name="TITLE_AND_TWO_COLUMNS_1">
    <p:spTree>
      <p:nvGrpSpPr>
        <p:cNvPr id="69" name="Shape 69"/>
        <p:cNvGrpSpPr/>
        <p:nvPr/>
      </p:nvGrpSpPr>
      <p:grpSpPr>
        <a:xfrm>
          <a:off x="0" y="0"/>
          <a:ext cx="0" cy="0"/>
          <a:chOff x="0" y="0"/>
          <a:chExt cx="0" cy="0"/>
        </a:xfrm>
      </p:grpSpPr>
      <p:sp>
        <p:nvSpPr>
          <p:cNvPr id="70" name="Google Shape;70;p10"/>
          <p:cNvSpPr/>
          <p:nvPr/>
        </p:nvSpPr>
        <p:spPr>
          <a:xfrm>
            <a:off x="315775" y="1051563"/>
            <a:ext cx="3999900" cy="3416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0"/>
          <p:cNvSpPr/>
          <p:nvPr/>
        </p:nvSpPr>
        <p:spPr>
          <a:xfrm>
            <a:off x="315775" y="675538"/>
            <a:ext cx="3999900" cy="3699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0"/>
          <p:cNvSpPr txBox="1"/>
          <p:nvPr>
            <p:ph type="title"/>
          </p:nvPr>
        </p:nvSpPr>
        <p:spPr>
          <a:xfrm>
            <a:off x="311700" y="675538"/>
            <a:ext cx="3999900" cy="369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600"/>
              <a:buFont typeface="Domine"/>
              <a:buNone/>
              <a:defRPr b="1" sz="1600">
                <a:solidFill>
                  <a:schemeClr val="lt2"/>
                </a:solidFill>
                <a:latin typeface="Domine"/>
                <a:ea typeface="Domine"/>
                <a:cs typeface="Domine"/>
                <a:sym typeface="Domi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3" name="Google Shape;73;p10"/>
          <p:cNvSpPr txBox="1"/>
          <p:nvPr>
            <p:ph idx="1" type="body"/>
          </p:nvPr>
        </p:nvSpPr>
        <p:spPr>
          <a:xfrm>
            <a:off x="311850" y="1045438"/>
            <a:ext cx="3999900" cy="3046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0"/>
          <p:cNvSpPr/>
          <p:nvPr/>
        </p:nvSpPr>
        <p:spPr>
          <a:xfrm>
            <a:off x="-56625" y="-14150"/>
            <a:ext cx="9214800" cy="424800"/>
          </a:xfrm>
          <a:prstGeom prst="rect">
            <a:avLst/>
          </a:prstGeom>
          <a:solidFill>
            <a:srgbClr val="052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5" name="Google Shape;75;p10"/>
          <p:cNvPicPr preferRelativeResize="0"/>
          <p:nvPr/>
        </p:nvPicPr>
        <p:blipFill>
          <a:blip r:embed="rId2">
            <a:alphaModFix/>
          </a:blip>
          <a:stretch>
            <a:fillRect/>
          </a:stretch>
        </p:blipFill>
        <p:spPr>
          <a:xfrm>
            <a:off x="8815096" y="-14150"/>
            <a:ext cx="328904" cy="393602"/>
          </a:xfrm>
          <a:prstGeom prst="rect">
            <a:avLst/>
          </a:prstGeom>
          <a:noFill/>
          <a:ln>
            <a:noFill/>
          </a:ln>
        </p:spPr>
      </p:pic>
      <p:sp>
        <p:nvSpPr>
          <p:cNvPr id="76" name="Google Shape;76;p10"/>
          <p:cNvSpPr txBox="1"/>
          <p:nvPr>
            <p:ph idx="2" type="subTitle"/>
          </p:nvPr>
        </p:nvSpPr>
        <p:spPr>
          <a:xfrm>
            <a:off x="38675" y="9675"/>
            <a:ext cx="4398000" cy="369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600">
                <a:solidFill>
                  <a:schemeClr val="lt2"/>
                </a:solidFill>
                <a:latin typeface="Domine"/>
                <a:ea typeface="Domine"/>
                <a:cs typeface="Domine"/>
                <a:sym typeface="Domi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77" name="Google Shape;77;p10"/>
          <p:cNvSpPr txBox="1"/>
          <p:nvPr>
            <p:ph idx="12" type="sldNum"/>
          </p:nvPr>
        </p:nvSpPr>
        <p:spPr>
          <a:xfrm>
            <a:off x="8266408" y="17042"/>
            <a:ext cx="548700" cy="393600"/>
          </a:xfrm>
          <a:prstGeom prst="rect">
            <a:avLst/>
          </a:prstGeom>
        </p:spPr>
        <p:txBody>
          <a:bodyPr anchorCtr="0" anchor="ctr" bIns="91425" lIns="91425" spcFirstLastPara="1" rIns="91425" wrap="square" tIns="91425">
            <a:noAutofit/>
          </a:bodyPr>
          <a:lstStyle>
            <a:lvl1pPr lvl="0" rtl="0">
              <a:buNone/>
              <a:defRPr b="1" sz="1600">
                <a:solidFill>
                  <a:schemeClr val="accent1"/>
                </a:solidFill>
                <a:latin typeface="Domine"/>
                <a:ea typeface="Domine"/>
                <a:cs typeface="Domine"/>
                <a:sym typeface="Domine"/>
              </a:defRPr>
            </a:lvl1pPr>
            <a:lvl2pPr lvl="1" rtl="0">
              <a:buNone/>
              <a:defRPr b="1" sz="1600">
                <a:solidFill>
                  <a:schemeClr val="accent1"/>
                </a:solidFill>
                <a:latin typeface="Domine"/>
                <a:ea typeface="Domine"/>
                <a:cs typeface="Domine"/>
                <a:sym typeface="Domine"/>
              </a:defRPr>
            </a:lvl2pPr>
            <a:lvl3pPr lvl="2" rtl="0">
              <a:buNone/>
              <a:defRPr b="1" sz="1600">
                <a:solidFill>
                  <a:schemeClr val="accent1"/>
                </a:solidFill>
                <a:latin typeface="Domine"/>
                <a:ea typeface="Domine"/>
                <a:cs typeface="Domine"/>
                <a:sym typeface="Domine"/>
              </a:defRPr>
            </a:lvl3pPr>
            <a:lvl4pPr lvl="3" rtl="0">
              <a:buNone/>
              <a:defRPr b="1" sz="1600">
                <a:solidFill>
                  <a:schemeClr val="accent1"/>
                </a:solidFill>
                <a:latin typeface="Domine"/>
                <a:ea typeface="Domine"/>
                <a:cs typeface="Domine"/>
                <a:sym typeface="Domine"/>
              </a:defRPr>
            </a:lvl4pPr>
            <a:lvl5pPr lvl="4" rtl="0">
              <a:buNone/>
              <a:defRPr b="1" sz="1600">
                <a:solidFill>
                  <a:schemeClr val="accent1"/>
                </a:solidFill>
                <a:latin typeface="Domine"/>
                <a:ea typeface="Domine"/>
                <a:cs typeface="Domine"/>
                <a:sym typeface="Domine"/>
              </a:defRPr>
            </a:lvl5pPr>
            <a:lvl6pPr lvl="5" rtl="0">
              <a:buNone/>
              <a:defRPr b="1" sz="1600">
                <a:solidFill>
                  <a:schemeClr val="accent1"/>
                </a:solidFill>
                <a:latin typeface="Domine"/>
                <a:ea typeface="Domine"/>
                <a:cs typeface="Domine"/>
                <a:sym typeface="Domine"/>
              </a:defRPr>
            </a:lvl6pPr>
            <a:lvl7pPr lvl="6" rtl="0">
              <a:buNone/>
              <a:defRPr b="1" sz="1600">
                <a:solidFill>
                  <a:schemeClr val="accent1"/>
                </a:solidFill>
                <a:latin typeface="Domine"/>
                <a:ea typeface="Domine"/>
                <a:cs typeface="Domine"/>
                <a:sym typeface="Domine"/>
              </a:defRPr>
            </a:lvl7pPr>
            <a:lvl8pPr lvl="7" rtl="0">
              <a:buNone/>
              <a:defRPr b="1" sz="1600">
                <a:solidFill>
                  <a:schemeClr val="accent1"/>
                </a:solidFill>
                <a:latin typeface="Domine"/>
                <a:ea typeface="Domine"/>
                <a:cs typeface="Domine"/>
                <a:sym typeface="Domine"/>
              </a:defRPr>
            </a:lvl8pPr>
            <a:lvl9pPr lvl="8" rtl="0">
              <a:buNone/>
              <a:defRPr b="1" sz="1600">
                <a:solidFill>
                  <a:schemeClr val="accent1"/>
                </a:solidFill>
                <a:latin typeface="Domine"/>
                <a:ea typeface="Domine"/>
                <a:cs typeface="Domine"/>
                <a:sym typeface="Domi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35.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2.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0.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9.png"/><Relationship Id="rId4" Type="http://schemas.openxmlformats.org/officeDocument/2006/relationships/image" Target="../media/image12.png"/><Relationship Id="rId5" Type="http://schemas.openxmlformats.org/officeDocument/2006/relationships/image" Target="../media/image15.png"/><Relationship Id="rId6"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1.png"/><Relationship Id="rId4" Type="http://schemas.openxmlformats.org/officeDocument/2006/relationships/image" Target="../media/image20.png"/><Relationship Id="rId5"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2.png"/><Relationship Id="rId4" Type="http://schemas.openxmlformats.org/officeDocument/2006/relationships/image" Target="../media/image20.png"/><Relationship Id="rId5"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patrickzahnd.ch/blog.html#gittranspor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6.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github.com/" TargetMode="External"/><Relationship Id="rId4" Type="http://schemas.openxmlformats.org/officeDocument/2006/relationships/hyperlink" Target="https://bitbucket.org/" TargetMode="External"/><Relationship Id="rId5" Type="http://schemas.openxmlformats.org/officeDocument/2006/relationships/hyperlink" Target="https://gitlab.com/" TargetMode="External"/><Relationship Id="rId6" Type="http://schemas.openxmlformats.org/officeDocument/2006/relationships/image" Target="../media/image27.png"/><Relationship Id="rId7"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5.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github.com/github/gitignore" TargetMode="External"/><Relationship Id="rId4" Type="http://schemas.openxmlformats.org/officeDocument/2006/relationships/image" Target="../media/image59.png"/><Relationship Id="rId5"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8.png"/><Relationship Id="rId4" Type="http://schemas.openxmlformats.org/officeDocument/2006/relationships/image" Target="../media/image45.png"/><Relationship Id="rId5" Type="http://schemas.openxmlformats.org/officeDocument/2006/relationships/image" Target="../media/image31.png"/><Relationship Id="rId6"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7.png"/><Relationship Id="rId4" Type="http://schemas.openxmlformats.org/officeDocument/2006/relationships/image" Target="../media/image34.png"/><Relationship Id="rId5"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6.png"/><Relationship Id="rId4" Type="http://schemas.openxmlformats.org/officeDocument/2006/relationships/hyperlink" Target="https://www.atlassian.com/git/tutorials/using-branches" TargetMode="External"/><Relationship Id="rId5" Type="http://schemas.openxmlformats.org/officeDocument/2006/relationships/hyperlink" Target="https://www.nobledesktop.com/learn/git/git-branche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7.png"/><Relationship Id="rId4" Type="http://schemas.openxmlformats.org/officeDocument/2006/relationships/image" Target="../media/image37.png"/><Relationship Id="rId5"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7.png"/><Relationship Id="rId4" Type="http://schemas.openxmlformats.org/officeDocument/2006/relationships/image" Target="../media/image5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40.png"/><Relationship Id="rId6" Type="http://schemas.openxmlformats.org/officeDocument/2006/relationships/image" Target="../media/image6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62.png"/><Relationship Id="rId4" Type="http://schemas.openxmlformats.org/officeDocument/2006/relationships/image" Target="../media/image4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67.png"/><Relationship Id="rId4" Type="http://schemas.openxmlformats.org/officeDocument/2006/relationships/image" Target="../media/image50.png"/><Relationship Id="rId5" Type="http://schemas.openxmlformats.org/officeDocument/2006/relationships/image" Target="../media/image49.png"/><Relationship Id="rId6" Type="http://schemas.openxmlformats.org/officeDocument/2006/relationships/image" Target="../media/image4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63.png"/><Relationship Id="rId4" Type="http://schemas.openxmlformats.org/officeDocument/2006/relationships/image" Target="../media/image52.png"/><Relationship Id="rId5" Type="http://schemas.openxmlformats.org/officeDocument/2006/relationships/image" Target="../media/image5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64.png"/><Relationship Id="rId4" Type="http://schemas.openxmlformats.org/officeDocument/2006/relationships/image" Target="../media/image5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53.png"/><Relationship Id="rId4" Type="http://schemas.openxmlformats.org/officeDocument/2006/relationships/image" Target="../media/image6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53.png"/><Relationship Id="rId4" Type="http://schemas.openxmlformats.org/officeDocument/2006/relationships/image" Target="../media/image68.png"/><Relationship Id="rId5" Type="http://schemas.openxmlformats.org/officeDocument/2006/relationships/image" Target="../media/image5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5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github.cs.adelaide.edu.au/a1687112/git-gear" TargetMode="External"/><Relationship Id="rId4" Type="http://schemas.openxmlformats.org/officeDocument/2006/relationships/hyperlink" Target="https://www.atlassian.com/git/tutorials/using-branches" TargetMode="External"/><Relationship Id="rId5" Type="http://schemas.openxmlformats.org/officeDocument/2006/relationships/hyperlink" Target="https://www.nobledesktop.com/learn/git/git-branches" TargetMode="External"/><Relationship Id="rId6" Type="http://schemas.openxmlformats.org/officeDocument/2006/relationships/hyperlink" Target="https://patrickzahnd.ch/blog.html#gittransport" TargetMode="External"/><Relationship Id="rId7" Type="http://schemas.openxmlformats.org/officeDocument/2006/relationships/hyperlink" Target="https://github.com/RJaBi/learnGi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ctrTitle"/>
          </p:nvPr>
        </p:nvSpPr>
        <p:spPr>
          <a:xfrm>
            <a:off x="311700" y="1801950"/>
            <a:ext cx="85206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 introduction to git</a:t>
            </a:r>
            <a:endParaRPr b="1">
              <a:latin typeface="Domine"/>
              <a:ea typeface="Domine"/>
              <a:cs typeface="Domine"/>
              <a:sym typeface="Domine"/>
            </a:endParaRPr>
          </a:p>
        </p:txBody>
      </p:sp>
      <p:sp>
        <p:nvSpPr>
          <p:cNvPr id="118" name="Google Shape;118;p18"/>
          <p:cNvSpPr txBox="1"/>
          <p:nvPr>
            <p:ph idx="1" type="subTitle"/>
          </p:nvPr>
        </p:nvSpPr>
        <p:spPr>
          <a:xfrm>
            <a:off x="89925" y="2721775"/>
            <a:ext cx="90540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Ryan Bignell</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7"/>
          <p:cNvSpPr txBox="1"/>
          <p:nvPr>
            <p:ph type="title"/>
          </p:nvPr>
        </p:nvSpPr>
        <p:spPr>
          <a:xfrm>
            <a:off x="311700" y="675538"/>
            <a:ext cx="3999900" cy="3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Commands</a:t>
            </a:r>
            <a:endParaRPr/>
          </a:p>
        </p:txBody>
      </p:sp>
      <p:sp>
        <p:nvSpPr>
          <p:cNvPr id="204" name="Google Shape;204;p27"/>
          <p:cNvSpPr txBox="1"/>
          <p:nvPr>
            <p:ph idx="1" type="body"/>
          </p:nvPr>
        </p:nvSpPr>
        <p:spPr>
          <a:xfrm>
            <a:off x="311850" y="1045438"/>
            <a:ext cx="3999900" cy="30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if I change Albert-git-doc.pdf ?</a:t>
            </a:r>
            <a:endParaRPr/>
          </a:p>
          <a:p>
            <a:pPr indent="0" lvl="0" marL="0" rtl="0" algn="l">
              <a:spcBef>
                <a:spcPts val="1600"/>
              </a:spcBef>
              <a:spcAft>
                <a:spcPts val="0"/>
              </a:spcAft>
              <a:buNone/>
            </a:pPr>
            <a:r>
              <a:rPr lang="en">
                <a:solidFill>
                  <a:srgbClr val="FF0000"/>
                </a:solidFill>
              </a:rPr>
              <a:t>echo 55</a:t>
            </a:r>
            <a:r>
              <a:rPr lang="en">
                <a:solidFill>
                  <a:srgbClr val="FF0000"/>
                </a:solidFill>
              </a:rPr>
              <a:t> &gt; Albert-git-doc.pdf</a:t>
            </a:r>
            <a:endParaRPr>
              <a:solidFill>
                <a:srgbClr val="FF0000"/>
              </a:solidFill>
            </a:endParaRPr>
          </a:p>
          <a:p>
            <a:pPr indent="0" lvl="0" marL="0" rtl="0" algn="l">
              <a:spcBef>
                <a:spcPts val="1600"/>
              </a:spcBef>
              <a:spcAft>
                <a:spcPts val="0"/>
              </a:spcAft>
              <a:buNone/>
            </a:pPr>
            <a:r>
              <a:rPr lang="en">
                <a:solidFill>
                  <a:srgbClr val="FF0000"/>
                </a:solidFill>
              </a:rPr>
              <a:t>git status</a:t>
            </a:r>
            <a:endParaRPr>
              <a:solidFill>
                <a:srgbClr val="FF0000"/>
              </a:solidFill>
            </a:endParaRPr>
          </a:p>
          <a:p>
            <a:pPr indent="0" lvl="0" marL="0" rtl="0" algn="l">
              <a:spcBef>
                <a:spcPts val="1600"/>
              </a:spcBef>
              <a:spcAft>
                <a:spcPts val="1600"/>
              </a:spcAft>
              <a:buNone/>
            </a:pPr>
            <a:r>
              <a:rPr lang="en"/>
              <a:t>Change in workspace but the snapshot in index is unchanged</a:t>
            </a:r>
            <a:endParaRPr/>
          </a:p>
        </p:txBody>
      </p:sp>
      <p:sp>
        <p:nvSpPr>
          <p:cNvPr id="205" name="Google Shape;205;p27"/>
          <p:cNvSpPr txBox="1"/>
          <p:nvPr>
            <p:ph idx="12" type="sldNum"/>
          </p:nvPr>
        </p:nvSpPr>
        <p:spPr>
          <a:xfrm>
            <a:off x="8156658" y="14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6" name="Google Shape;206;p27"/>
          <p:cNvSpPr txBox="1"/>
          <p:nvPr>
            <p:ph idx="2" type="subTitle"/>
          </p:nvPr>
        </p:nvSpPr>
        <p:spPr>
          <a:xfrm>
            <a:off x="38675" y="9675"/>
            <a:ext cx="4398000" cy="3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Getting Started</a:t>
            </a:r>
            <a:endParaRPr/>
          </a:p>
        </p:txBody>
      </p:sp>
      <p:pic>
        <p:nvPicPr>
          <p:cNvPr id="207" name="Google Shape;207;p27"/>
          <p:cNvPicPr preferRelativeResize="0"/>
          <p:nvPr/>
        </p:nvPicPr>
        <p:blipFill>
          <a:blip r:embed="rId3">
            <a:alphaModFix/>
          </a:blip>
          <a:stretch>
            <a:fillRect/>
          </a:stretch>
        </p:blipFill>
        <p:spPr>
          <a:xfrm>
            <a:off x="3216225" y="3191100"/>
            <a:ext cx="1095375" cy="1409700"/>
          </a:xfrm>
          <a:prstGeom prst="rect">
            <a:avLst/>
          </a:prstGeom>
          <a:noFill/>
          <a:ln>
            <a:noFill/>
          </a:ln>
        </p:spPr>
      </p:pic>
      <p:pic>
        <p:nvPicPr>
          <p:cNvPr id="208" name="Google Shape;208;p27"/>
          <p:cNvPicPr preferRelativeResize="0"/>
          <p:nvPr/>
        </p:nvPicPr>
        <p:blipFill>
          <a:blip r:embed="rId4">
            <a:alphaModFix/>
          </a:blip>
          <a:stretch>
            <a:fillRect/>
          </a:stretch>
        </p:blipFill>
        <p:spPr>
          <a:xfrm>
            <a:off x="4464150" y="547442"/>
            <a:ext cx="4527450" cy="4062880"/>
          </a:xfrm>
          <a:prstGeom prst="rect">
            <a:avLst/>
          </a:prstGeom>
          <a:noFill/>
          <a:ln>
            <a:noFill/>
          </a:ln>
        </p:spPr>
      </p:pic>
      <p:pic>
        <p:nvPicPr>
          <p:cNvPr id="209" name="Google Shape;209;p27"/>
          <p:cNvPicPr preferRelativeResize="0"/>
          <p:nvPr/>
        </p:nvPicPr>
        <p:blipFill>
          <a:blip r:embed="rId5">
            <a:alphaModFix/>
          </a:blip>
          <a:stretch>
            <a:fillRect/>
          </a:stretch>
        </p:blipFill>
        <p:spPr>
          <a:xfrm>
            <a:off x="311700" y="3181575"/>
            <a:ext cx="1257300" cy="1428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8"/>
          <p:cNvSpPr txBox="1"/>
          <p:nvPr>
            <p:ph type="title"/>
          </p:nvPr>
        </p:nvSpPr>
        <p:spPr>
          <a:xfrm>
            <a:off x="311700" y="675538"/>
            <a:ext cx="3999900" cy="3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Commands</a:t>
            </a:r>
            <a:endParaRPr/>
          </a:p>
        </p:txBody>
      </p:sp>
      <p:sp>
        <p:nvSpPr>
          <p:cNvPr id="215" name="Google Shape;215;p28"/>
          <p:cNvSpPr txBox="1"/>
          <p:nvPr>
            <p:ph idx="1" type="body"/>
          </p:nvPr>
        </p:nvSpPr>
        <p:spPr>
          <a:xfrm>
            <a:off x="311850" y="1045438"/>
            <a:ext cx="3999900" cy="30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Ok echo 55 is pretty dumb, let’s get rid of that change and go back to the version in the we snapshotted</a:t>
            </a:r>
            <a:endParaRPr/>
          </a:p>
          <a:p>
            <a:pPr indent="0" lvl="0" marL="0" rtl="0" algn="l">
              <a:spcBef>
                <a:spcPts val="1600"/>
              </a:spcBef>
              <a:spcAft>
                <a:spcPts val="0"/>
              </a:spcAft>
              <a:buNone/>
            </a:pPr>
            <a:r>
              <a:rPr lang="en">
                <a:solidFill>
                  <a:srgbClr val="FF0000"/>
                </a:solidFill>
              </a:rPr>
              <a:t>git checkout</a:t>
            </a:r>
            <a:r>
              <a:rPr lang="en">
                <a:solidFill>
                  <a:srgbClr val="FF0000"/>
                </a:solidFill>
              </a:rPr>
              <a:t> Albert-git-doc.pdf</a:t>
            </a:r>
            <a:endParaRPr>
              <a:solidFill>
                <a:srgbClr val="FF0000"/>
              </a:solidFill>
            </a:endParaRPr>
          </a:p>
          <a:p>
            <a:pPr indent="0" lvl="0" marL="0" rtl="0" algn="l">
              <a:spcBef>
                <a:spcPts val="1600"/>
              </a:spcBef>
              <a:spcAft>
                <a:spcPts val="0"/>
              </a:spcAft>
              <a:buNone/>
            </a:pPr>
            <a:r>
              <a:rPr lang="en">
                <a:solidFill>
                  <a:srgbClr val="FF0000"/>
                </a:solidFill>
              </a:rPr>
              <a:t>git status</a:t>
            </a:r>
            <a:endParaRPr>
              <a:solidFill>
                <a:srgbClr val="FF0000"/>
              </a:solidFill>
            </a:endParaRPr>
          </a:p>
          <a:p>
            <a:pPr indent="0" lvl="0" marL="0" rtl="0" algn="l">
              <a:spcBef>
                <a:spcPts val="1600"/>
              </a:spcBef>
              <a:spcAft>
                <a:spcPts val="1600"/>
              </a:spcAft>
              <a:buNone/>
            </a:pPr>
            <a:r>
              <a:t/>
            </a:r>
            <a:endParaRPr/>
          </a:p>
        </p:txBody>
      </p:sp>
      <p:sp>
        <p:nvSpPr>
          <p:cNvPr id="216" name="Google Shape;216;p28"/>
          <p:cNvSpPr txBox="1"/>
          <p:nvPr>
            <p:ph idx="12" type="sldNum"/>
          </p:nvPr>
        </p:nvSpPr>
        <p:spPr>
          <a:xfrm>
            <a:off x="8156658" y="14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7" name="Google Shape;217;p28"/>
          <p:cNvSpPr txBox="1"/>
          <p:nvPr>
            <p:ph idx="2" type="subTitle"/>
          </p:nvPr>
        </p:nvSpPr>
        <p:spPr>
          <a:xfrm>
            <a:off x="38675" y="9675"/>
            <a:ext cx="4398000" cy="3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Getting Started</a:t>
            </a:r>
            <a:endParaRPr/>
          </a:p>
        </p:txBody>
      </p:sp>
      <p:pic>
        <p:nvPicPr>
          <p:cNvPr id="218" name="Google Shape;218;p28"/>
          <p:cNvPicPr preferRelativeResize="0"/>
          <p:nvPr/>
        </p:nvPicPr>
        <p:blipFill>
          <a:blip r:embed="rId3">
            <a:alphaModFix/>
          </a:blip>
          <a:stretch>
            <a:fillRect/>
          </a:stretch>
        </p:blipFill>
        <p:spPr>
          <a:xfrm>
            <a:off x="1763963" y="2904900"/>
            <a:ext cx="1095375" cy="1409700"/>
          </a:xfrm>
          <a:prstGeom prst="rect">
            <a:avLst/>
          </a:prstGeom>
          <a:noFill/>
          <a:ln>
            <a:noFill/>
          </a:ln>
        </p:spPr>
      </p:pic>
      <p:pic>
        <p:nvPicPr>
          <p:cNvPr id="219" name="Google Shape;219;p28"/>
          <p:cNvPicPr preferRelativeResize="0"/>
          <p:nvPr/>
        </p:nvPicPr>
        <p:blipFill>
          <a:blip r:embed="rId4">
            <a:alphaModFix/>
          </a:blip>
          <a:stretch>
            <a:fillRect/>
          </a:stretch>
        </p:blipFill>
        <p:spPr>
          <a:xfrm>
            <a:off x="4464150" y="547442"/>
            <a:ext cx="4527450" cy="40628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9"/>
          <p:cNvSpPr txBox="1"/>
          <p:nvPr>
            <p:ph type="title"/>
          </p:nvPr>
        </p:nvSpPr>
        <p:spPr>
          <a:xfrm>
            <a:off x="311700" y="675538"/>
            <a:ext cx="3999900" cy="3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Commands</a:t>
            </a:r>
            <a:endParaRPr/>
          </a:p>
        </p:txBody>
      </p:sp>
      <p:sp>
        <p:nvSpPr>
          <p:cNvPr id="225" name="Google Shape;225;p29"/>
          <p:cNvSpPr txBox="1"/>
          <p:nvPr>
            <p:ph idx="1" type="body"/>
          </p:nvPr>
        </p:nvSpPr>
        <p:spPr>
          <a:xfrm>
            <a:off x="311850" y="1045438"/>
            <a:ext cx="3999900" cy="30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commit this change. I.e. We’re finished what we were doing with Albert-git-doc.pdf</a:t>
            </a:r>
            <a:endParaRPr/>
          </a:p>
          <a:p>
            <a:pPr indent="0" lvl="0" marL="0" rtl="0" algn="l">
              <a:spcBef>
                <a:spcPts val="1600"/>
              </a:spcBef>
              <a:spcAft>
                <a:spcPts val="0"/>
              </a:spcAft>
              <a:buNone/>
            </a:pPr>
            <a:r>
              <a:rPr lang="en">
                <a:solidFill>
                  <a:srgbClr val="FF0000"/>
                </a:solidFill>
              </a:rPr>
              <a:t>git commit</a:t>
            </a:r>
            <a:endParaRPr>
              <a:solidFill>
                <a:srgbClr val="FF0000"/>
              </a:solidFill>
            </a:endParaRPr>
          </a:p>
          <a:p>
            <a:pPr indent="0" lvl="0" marL="0" rtl="0" algn="l">
              <a:spcBef>
                <a:spcPts val="1600"/>
              </a:spcBef>
              <a:spcAft>
                <a:spcPts val="1600"/>
              </a:spcAft>
              <a:buNone/>
            </a:pPr>
            <a:r>
              <a:t/>
            </a:r>
            <a:endParaRPr/>
          </a:p>
        </p:txBody>
      </p:sp>
      <p:sp>
        <p:nvSpPr>
          <p:cNvPr id="226" name="Google Shape;226;p29"/>
          <p:cNvSpPr txBox="1"/>
          <p:nvPr>
            <p:ph idx="12" type="sldNum"/>
          </p:nvPr>
        </p:nvSpPr>
        <p:spPr>
          <a:xfrm>
            <a:off x="8156658" y="14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7" name="Google Shape;227;p29"/>
          <p:cNvSpPr txBox="1"/>
          <p:nvPr>
            <p:ph idx="2" type="subTitle"/>
          </p:nvPr>
        </p:nvSpPr>
        <p:spPr>
          <a:xfrm>
            <a:off x="38675" y="9675"/>
            <a:ext cx="4398000" cy="3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Getting Started</a:t>
            </a:r>
            <a:endParaRPr/>
          </a:p>
        </p:txBody>
      </p:sp>
      <p:pic>
        <p:nvPicPr>
          <p:cNvPr id="228" name="Google Shape;228;p29"/>
          <p:cNvPicPr preferRelativeResize="0"/>
          <p:nvPr/>
        </p:nvPicPr>
        <p:blipFill>
          <a:blip r:embed="rId3">
            <a:alphaModFix/>
          </a:blip>
          <a:stretch>
            <a:fillRect/>
          </a:stretch>
        </p:blipFill>
        <p:spPr>
          <a:xfrm>
            <a:off x="4464150" y="547442"/>
            <a:ext cx="4527450" cy="40628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311700" y="675538"/>
            <a:ext cx="3999900" cy="3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Commands</a:t>
            </a:r>
            <a:endParaRPr/>
          </a:p>
        </p:txBody>
      </p:sp>
      <p:sp>
        <p:nvSpPr>
          <p:cNvPr id="234" name="Google Shape;234;p30"/>
          <p:cNvSpPr txBox="1"/>
          <p:nvPr>
            <p:ph idx="1" type="body"/>
          </p:nvPr>
        </p:nvSpPr>
        <p:spPr>
          <a:xfrm>
            <a:off x="311850" y="1045438"/>
            <a:ext cx="3999900" cy="30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commit this change. I.e. We’re finished what we were doing with Albert-git-doc.pdf</a:t>
            </a:r>
            <a:endParaRPr/>
          </a:p>
          <a:p>
            <a:pPr indent="0" lvl="0" marL="0" rtl="0" algn="l">
              <a:spcBef>
                <a:spcPts val="1600"/>
              </a:spcBef>
              <a:spcAft>
                <a:spcPts val="0"/>
              </a:spcAft>
              <a:buNone/>
            </a:pPr>
            <a:r>
              <a:rPr lang="en">
                <a:solidFill>
                  <a:srgbClr val="FF0000"/>
                </a:solidFill>
              </a:rPr>
              <a:t>git commit</a:t>
            </a:r>
            <a:endParaRPr>
              <a:solidFill>
                <a:srgbClr val="FF0000"/>
              </a:solidFill>
            </a:endParaRPr>
          </a:p>
          <a:p>
            <a:pPr indent="0" lvl="0" marL="0" rtl="0" algn="l">
              <a:spcBef>
                <a:spcPts val="1600"/>
              </a:spcBef>
              <a:spcAft>
                <a:spcPts val="1600"/>
              </a:spcAft>
              <a:buNone/>
            </a:pPr>
            <a:r>
              <a:rPr lang="en"/>
              <a:t>File is now stored in the local repository.</a:t>
            </a:r>
            <a:endParaRPr/>
          </a:p>
        </p:txBody>
      </p:sp>
      <p:sp>
        <p:nvSpPr>
          <p:cNvPr id="235" name="Google Shape;235;p30"/>
          <p:cNvSpPr txBox="1"/>
          <p:nvPr>
            <p:ph idx="12" type="sldNum"/>
          </p:nvPr>
        </p:nvSpPr>
        <p:spPr>
          <a:xfrm>
            <a:off x="8156658" y="14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6" name="Google Shape;236;p30"/>
          <p:cNvSpPr txBox="1"/>
          <p:nvPr>
            <p:ph idx="2" type="subTitle"/>
          </p:nvPr>
        </p:nvSpPr>
        <p:spPr>
          <a:xfrm>
            <a:off x="38675" y="9675"/>
            <a:ext cx="4398000" cy="3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Getting Started</a:t>
            </a:r>
            <a:endParaRPr/>
          </a:p>
        </p:txBody>
      </p:sp>
      <p:pic>
        <p:nvPicPr>
          <p:cNvPr id="237" name="Google Shape;237;p30"/>
          <p:cNvPicPr preferRelativeResize="0"/>
          <p:nvPr/>
        </p:nvPicPr>
        <p:blipFill>
          <a:blip r:embed="rId3">
            <a:alphaModFix/>
          </a:blip>
          <a:stretch>
            <a:fillRect/>
          </a:stretch>
        </p:blipFill>
        <p:spPr>
          <a:xfrm>
            <a:off x="4464150" y="547442"/>
            <a:ext cx="4527450" cy="4062880"/>
          </a:xfrm>
          <a:prstGeom prst="rect">
            <a:avLst/>
          </a:prstGeom>
          <a:noFill/>
          <a:ln>
            <a:noFill/>
          </a:ln>
        </p:spPr>
      </p:pic>
      <p:pic>
        <p:nvPicPr>
          <p:cNvPr id="238" name="Google Shape;238;p30"/>
          <p:cNvPicPr preferRelativeResize="0"/>
          <p:nvPr/>
        </p:nvPicPr>
        <p:blipFill>
          <a:blip r:embed="rId4">
            <a:alphaModFix/>
          </a:blip>
          <a:stretch>
            <a:fillRect/>
          </a:stretch>
        </p:blipFill>
        <p:spPr>
          <a:xfrm>
            <a:off x="1535500" y="3145963"/>
            <a:ext cx="1552575" cy="1419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1"/>
          <p:cNvSpPr txBox="1"/>
          <p:nvPr>
            <p:ph type="title"/>
          </p:nvPr>
        </p:nvSpPr>
        <p:spPr>
          <a:xfrm>
            <a:off x="311700" y="675538"/>
            <a:ext cx="3999900" cy="3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Commands</a:t>
            </a:r>
            <a:endParaRPr/>
          </a:p>
        </p:txBody>
      </p:sp>
      <p:sp>
        <p:nvSpPr>
          <p:cNvPr id="244" name="Google Shape;244;p31"/>
          <p:cNvSpPr txBox="1"/>
          <p:nvPr>
            <p:ph idx="1" type="body"/>
          </p:nvPr>
        </p:nvSpPr>
        <p:spPr>
          <a:xfrm>
            <a:off x="311850" y="1045438"/>
            <a:ext cx="3999900" cy="30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have we done so far?</a:t>
            </a:r>
            <a:endParaRPr/>
          </a:p>
          <a:p>
            <a:pPr indent="0" lvl="0" marL="0" rtl="0" algn="l">
              <a:spcBef>
                <a:spcPts val="1600"/>
              </a:spcBef>
              <a:spcAft>
                <a:spcPts val="0"/>
              </a:spcAft>
              <a:buNone/>
            </a:pPr>
            <a:r>
              <a:rPr lang="en"/>
              <a:t>Created a repository</a:t>
            </a:r>
            <a:endParaRPr/>
          </a:p>
          <a:p>
            <a:pPr indent="0" lvl="0" marL="0" rtl="0" algn="l">
              <a:spcBef>
                <a:spcPts val="1600"/>
              </a:spcBef>
              <a:spcAft>
                <a:spcPts val="0"/>
              </a:spcAft>
              <a:buNone/>
            </a:pPr>
            <a:r>
              <a:rPr lang="en"/>
              <a:t>Added a file to the repository so that git knows about it.</a:t>
            </a:r>
            <a:endParaRPr/>
          </a:p>
          <a:p>
            <a:pPr indent="0" lvl="0" marL="0" rtl="0" algn="l">
              <a:spcBef>
                <a:spcPts val="1600"/>
              </a:spcBef>
              <a:spcAft>
                <a:spcPts val="0"/>
              </a:spcAft>
              <a:buNone/>
            </a:pPr>
            <a:r>
              <a:rPr lang="en"/>
              <a:t>Committed the state of that file to the repository.</a:t>
            </a:r>
            <a:endParaRPr/>
          </a:p>
          <a:p>
            <a:pPr indent="0" lvl="0" marL="0" rtl="0" algn="l">
              <a:spcBef>
                <a:spcPts val="1600"/>
              </a:spcBef>
              <a:spcAft>
                <a:spcPts val="1600"/>
              </a:spcAft>
              <a:buNone/>
            </a:pPr>
            <a:r>
              <a:rPr lang="en">
                <a:solidFill>
                  <a:srgbClr val="FF0000"/>
                </a:solidFill>
              </a:rPr>
              <a:t>git log </a:t>
            </a:r>
            <a:endParaRPr>
              <a:solidFill>
                <a:srgbClr val="FF0000"/>
              </a:solidFill>
            </a:endParaRPr>
          </a:p>
        </p:txBody>
      </p:sp>
      <p:sp>
        <p:nvSpPr>
          <p:cNvPr id="245" name="Google Shape;245;p31"/>
          <p:cNvSpPr txBox="1"/>
          <p:nvPr>
            <p:ph idx="12" type="sldNum"/>
          </p:nvPr>
        </p:nvSpPr>
        <p:spPr>
          <a:xfrm>
            <a:off x="8156658" y="14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6" name="Google Shape;246;p31"/>
          <p:cNvSpPr txBox="1"/>
          <p:nvPr>
            <p:ph idx="2" type="subTitle"/>
          </p:nvPr>
        </p:nvSpPr>
        <p:spPr>
          <a:xfrm>
            <a:off x="38675" y="9675"/>
            <a:ext cx="4398000" cy="3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Getting Started - Recap</a:t>
            </a:r>
            <a:endParaRPr/>
          </a:p>
        </p:txBody>
      </p:sp>
      <p:pic>
        <p:nvPicPr>
          <p:cNvPr id="247" name="Google Shape;247;p31"/>
          <p:cNvPicPr preferRelativeResize="0"/>
          <p:nvPr/>
        </p:nvPicPr>
        <p:blipFill>
          <a:blip r:embed="rId3">
            <a:alphaModFix/>
          </a:blip>
          <a:stretch>
            <a:fillRect/>
          </a:stretch>
        </p:blipFill>
        <p:spPr>
          <a:xfrm>
            <a:off x="4464150" y="547442"/>
            <a:ext cx="4527450" cy="4062880"/>
          </a:xfrm>
          <a:prstGeom prst="rect">
            <a:avLst/>
          </a:prstGeom>
          <a:noFill/>
          <a:ln>
            <a:noFill/>
          </a:ln>
        </p:spPr>
      </p:pic>
      <p:pic>
        <p:nvPicPr>
          <p:cNvPr id="248" name="Google Shape;248;p31"/>
          <p:cNvPicPr preferRelativeResize="0"/>
          <p:nvPr/>
        </p:nvPicPr>
        <p:blipFill>
          <a:blip r:embed="rId4">
            <a:alphaModFix/>
          </a:blip>
          <a:stretch>
            <a:fillRect/>
          </a:stretch>
        </p:blipFill>
        <p:spPr>
          <a:xfrm>
            <a:off x="1461375" y="3191088"/>
            <a:ext cx="1552575" cy="1419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2"/>
          <p:cNvSpPr txBox="1"/>
          <p:nvPr>
            <p:ph type="title"/>
          </p:nvPr>
        </p:nvSpPr>
        <p:spPr>
          <a:xfrm>
            <a:off x="311700" y="675538"/>
            <a:ext cx="3999900" cy="3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Commands</a:t>
            </a:r>
            <a:endParaRPr/>
          </a:p>
        </p:txBody>
      </p:sp>
      <p:sp>
        <p:nvSpPr>
          <p:cNvPr id="254" name="Google Shape;254;p32"/>
          <p:cNvSpPr txBox="1"/>
          <p:nvPr>
            <p:ph idx="1" type="body"/>
          </p:nvPr>
        </p:nvSpPr>
        <p:spPr>
          <a:xfrm>
            <a:off x="311850" y="1045438"/>
            <a:ext cx="3999900" cy="30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add a file to git using </a:t>
            </a:r>
            <a:r>
              <a:rPr lang="en">
                <a:solidFill>
                  <a:srgbClr val="FF0000"/>
                </a:solidFill>
              </a:rPr>
              <a:t>`git add` </a:t>
            </a:r>
            <a:r>
              <a:rPr lang="en"/>
              <a:t>you tell git you care about this file and want modifications to this file to be tracked</a:t>
            </a:r>
            <a:endParaRPr/>
          </a:p>
          <a:p>
            <a:pPr indent="0" lvl="0" marL="0" rtl="0" algn="l">
              <a:spcBef>
                <a:spcPts val="1600"/>
              </a:spcBef>
              <a:spcAft>
                <a:spcPts val="0"/>
              </a:spcAft>
              <a:buNone/>
            </a:pPr>
            <a:r>
              <a:rPr lang="en">
                <a:solidFill>
                  <a:srgbClr val="FF0000"/>
                </a:solidFill>
              </a:rPr>
              <a:t>touch blah.txt</a:t>
            </a:r>
            <a:endParaRPr>
              <a:solidFill>
                <a:srgbClr val="FF0000"/>
              </a:solidFill>
            </a:endParaRPr>
          </a:p>
          <a:p>
            <a:pPr indent="0" lvl="0" marL="0" rtl="0" algn="l">
              <a:spcBef>
                <a:spcPts val="1600"/>
              </a:spcBef>
              <a:spcAft>
                <a:spcPts val="0"/>
              </a:spcAft>
              <a:buNone/>
            </a:pPr>
            <a:r>
              <a:rPr lang="en">
                <a:solidFill>
                  <a:srgbClr val="FF0000"/>
                </a:solidFill>
              </a:rPr>
              <a:t>git status</a:t>
            </a:r>
            <a:endParaRPr>
              <a:solidFill>
                <a:srgbClr val="FF0000"/>
              </a:solidFill>
            </a:endParaRPr>
          </a:p>
          <a:p>
            <a:pPr indent="0" lvl="0" marL="0" rtl="0" algn="l">
              <a:spcBef>
                <a:spcPts val="1600"/>
              </a:spcBef>
              <a:spcAft>
                <a:spcPts val="1600"/>
              </a:spcAft>
              <a:buNone/>
            </a:pPr>
            <a:r>
              <a:rPr lang="en"/>
              <a:t>blah.txt is untracked as we haven’t added it. It’s still in our workspace though</a:t>
            </a:r>
            <a:endParaRPr/>
          </a:p>
        </p:txBody>
      </p:sp>
      <p:sp>
        <p:nvSpPr>
          <p:cNvPr id="255" name="Google Shape;255;p32"/>
          <p:cNvSpPr txBox="1"/>
          <p:nvPr>
            <p:ph idx="12" type="sldNum"/>
          </p:nvPr>
        </p:nvSpPr>
        <p:spPr>
          <a:xfrm>
            <a:off x="8156658" y="14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6" name="Google Shape;256;p32"/>
          <p:cNvSpPr txBox="1"/>
          <p:nvPr>
            <p:ph idx="2" type="subTitle"/>
          </p:nvPr>
        </p:nvSpPr>
        <p:spPr>
          <a:xfrm>
            <a:off x="38675" y="9675"/>
            <a:ext cx="4398000" cy="3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Aside: Tracking</a:t>
            </a:r>
            <a:endParaRPr/>
          </a:p>
        </p:txBody>
      </p:sp>
      <p:pic>
        <p:nvPicPr>
          <p:cNvPr id="257" name="Google Shape;257;p32"/>
          <p:cNvPicPr preferRelativeResize="0"/>
          <p:nvPr/>
        </p:nvPicPr>
        <p:blipFill>
          <a:blip r:embed="rId3">
            <a:alphaModFix/>
          </a:blip>
          <a:stretch>
            <a:fillRect/>
          </a:stretch>
        </p:blipFill>
        <p:spPr>
          <a:xfrm>
            <a:off x="4464150" y="547442"/>
            <a:ext cx="4527450" cy="4062880"/>
          </a:xfrm>
          <a:prstGeom prst="rect">
            <a:avLst/>
          </a:prstGeom>
          <a:noFill/>
          <a:ln>
            <a:noFill/>
          </a:ln>
        </p:spPr>
      </p:pic>
      <p:pic>
        <p:nvPicPr>
          <p:cNvPr id="258" name="Google Shape;258;p32"/>
          <p:cNvPicPr preferRelativeResize="0"/>
          <p:nvPr/>
        </p:nvPicPr>
        <p:blipFill>
          <a:blip r:embed="rId4">
            <a:alphaModFix/>
          </a:blip>
          <a:stretch>
            <a:fillRect/>
          </a:stretch>
        </p:blipFill>
        <p:spPr>
          <a:xfrm>
            <a:off x="1609025" y="3468300"/>
            <a:ext cx="1257300" cy="1428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3"/>
          <p:cNvSpPr txBox="1"/>
          <p:nvPr>
            <p:ph type="title"/>
          </p:nvPr>
        </p:nvSpPr>
        <p:spPr>
          <a:xfrm>
            <a:off x="311700" y="675538"/>
            <a:ext cx="3999900" cy="3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Commands</a:t>
            </a:r>
            <a:endParaRPr/>
          </a:p>
        </p:txBody>
      </p:sp>
      <p:sp>
        <p:nvSpPr>
          <p:cNvPr id="264" name="Google Shape;264;p33"/>
          <p:cNvSpPr txBox="1"/>
          <p:nvPr>
            <p:ph idx="1" type="body"/>
          </p:nvPr>
        </p:nvSpPr>
        <p:spPr>
          <a:xfrm>
            <a:off x="311850" y="1045438"/>
            <a:ext cx="3999900" cy="30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add blah.txt</a:t>
            </a:r>
            <a:endParaRPr/>
          </a:p>
          <a:p>
            <a:pPr indent="0" lvl="0" marL="0" rtl="0" algn="l">
              <a:spcBef>
                <a:spcPts val="1600"/>
              </a:spcBef>
              <a:spcAft>
                <a:spcPts val="0"/>
              </a:spcAft>
              <a:buNone/>
            </a:pPr>
            <a:r>
              <a:rPr lang="en">
                <a:solidFill>
                  <a:srgbClr val="FF0000"/>
                </a:solidFill>
              </a:rPr>
              <a:t>git add blah.txt; git status; git commit -m ‘Here I demonstrate the short syntax for commit messages’</a:t>
            </a:r>
            <a:endParaRPr>
              <a:solidFill>
                <a:srgbClr val="FF0000"/>
              </a:solidFill>
            </a:endParaRPr>
          </a:p>
          <a:p>
            <a:pPr indent="0" lvl="0" marL="0" rtl="0" algn="l">
              <a:spcBef>
                <a:spcPts val="1600"/>
              </a:spcBef>
              <a:spcAft>
                <a:spcPts val="1600"/>
              </a:spcAft>
              <a:buNone/>
            </a:pPr>
            <a:r>
              <a:rPr lang="en"/>
              <a:t>We’ve now added blah.txt to our repository</a:t>
            </a:r>
            <a:endParaRPr/>
          </a:p>
        </p:txBody>
      </p:sp>
      <p:sp>
        <p:nvSpPr>
          <p:cNvPr id="265" name="Google Shape;265;p33"/>
          <p:cNvSpPr txBox="1"/>
          <p:nvPr>
            <p:ph idx="12" type="sldNum"/>
          </p:nvPr>
        </p:nvSpPr>
        <p:spPr>
          <a:xfrm>
            <a:off x="8156658" y="14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6" name="Google Shape;266;p33"/>
          <p:cNvSpPr txBox="1"/>
          <p:nvPr>
            <p:ph idx="2" type="subTitle"/>
          </p:nvPr>
        </p:nvSpPr>
        <p:spPr>
          <a:xfrm>
            <a:off x="38675" y="9675"/>
            <a:ext cx="4398000" cy="3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Continued</a:t>
            </a:r>
            <a:endParaRPr/>
          </a:p>
        </p:txBody>
      </p:sp>
      <p:pic>
        <p:nvPicPr>
          <p:cNvPr id="267" name="Google Shape;267;p33"/>
          <p:cNvPicPr preferRelativeResize="0"/>
          <p:nvPr/>
        </p:nvPicPr>
        <p:blipFill>
          <a:blip r:embed="rId3">
            <a:alphaModFix/>
          </a:blip>
          <a:stretch>
            <a:fillRect/>
          </a:stretch>
        </p:blipFill>
        <p:spPr>
          <a:xfrm>
            <a:off x="4464150" y="547442"/>
            <a:ext cx="4527450" cy="4062880"/>
          </a:xfrm>
          <a:prstGeom prst="rect">
            <a:avLst/>
          </a:prstGeom>
          <a:noFill/>
          <a:ln>
            <a:noFill/>
          </a:ln>
        </p:spPr>
      </p:pic>
      <p:pic>
        <p:nvPicPr>
          <p:cNvPr id="268" name="Google Shape;268;p33"/>
          <p:cNvPicPr preferRelativeResize="0"/>
          <p:nvPr/>
        </p:nvPicPr>
        <p:blipFill>
          <a:blip r:embed="rId4">
            <a:alphaModFix/>
          </a:blip>
          <a:stretch>
            <a:fillRect/>
          </a:stretch>
        </p:blipFill>
        <p:spPr>
          <a:xfrm>
            <a:off x="2911563" y="3039650"/>
            <a:ext cx="1552575" cy="1419225"/>
          </a:xfrm>
          <a:prstGeom prst="rect">
            <a:avLst/>
          </a:prstGeom>
          <a:noFill/>
          <a:ln>
            <a:noFill/>
          </a:ln>
        </p:spPr>
      </p:pic>
      <p:pic>
        <p:nvPicPr>
          <p:cNvPr id="269" name="Google Shape;269;p33"/>
          <p:cNvPicPr preferRelativeResize="0"/>
          <p:nvPr/>
        </p:nvPicPr>
        <p:blipFill>
          <a:blip r:embed="rId5">
            <a:alphaModFix/>
          </a:blip>
          <a:stretch>
            <a:fillRect/>
          </a:stretch>
        </p:blipFill>
        <p:spPr>
          <a:xfrm>
            <a:off x="1591850" y="3049175"/>
            <a:ext cx="1095375" cy="1409700"/>
          </a:xfrm>
          <a:prstGeom prst="rect">
            <a:avLst/>
          </a:prstGeom>
          <a:noFill/>
          <a:ln>
            <a:noFill/>
          </a:ln>
        </p:spPr>
      </p:pic>
      <p:pic>
        <p:nvPicPr>
          <p:cNvPr id="270" name="Google Shape;270;p33"/>
          <p:cNvPicPr preferRelativeResize="0"/>
          <p:nvPr/>
        </p:nvPicPr>
        <p:blipFill>
          <a:blip r:embed="rId6">
            <a:alphaModFix/>
          </a:blip>
          <a:stretch>
            <a:fillRect/>
          </a:stretch>
        </p:blipFill>
        <p:spPr>
          <a:xfrm>
            <a:off x="0" y="3034888"/>
            <a:ext cx="1257300" cy="1428750"/>
          </a:xfrm>
          <a:prstGeom prst="rect">
            <a:avLst/>
          </a:prstGeom>
          <a:noFill/>
          <a:ln>
            <a:noFill/>
          </a:ln>
        </p:spPr>
      </p:pic>
      <p:cxnSp>
        <p:nvCxnSpPr>
          <p:cNvPr id="271" name="Google Shape;271;p33"/>
          <p:cNvCxnSpPr>
            <a:stCxn id="270" idx="3"/>
            <a:endCxn id="269" idx="1"/>
          </p:cNvCxnSpPr>
          <p:nvPr/>
        </p:nvCxnSpPr>
        <p:spPr>
          <a:xfrm>
            <a:off x="1257300" y="3749263"/>
            <a:ext cx="334500" cy="4800"/>
          </a:xfrm>
          <a:prstGeom prst="straightConnector1">
            <a:avLst/>
          </a:prstGeom>
          <a:noFill/>
          <a:ln cap="flat" cmpd="sng" w="19050">
            <a:solidFill>
              <a:schemeClr val="dk2"/>
            </a:solidFill>
            <a:prstDash val="solid"/>
            <a:round/>
            <a:headEnd len="med" w="med" type="none"/>
            <a:tailEnd len="med" w="med" type="triangle"/>
          </a:ln>
        </p:spPr>
      </p:cxnSp>
      <p:cxnSp>
        <p:nvCxnSpPr>
          <p:cNvPr id="272" name="Google Shape;272;p33"/>
          <p:cNvCxnSpPr>
            <a:stCxn id="269" idx="3"/>
            <a:endCxn id="268" idx="1"/>
          </p:cNvCxnSpPr>
          <p:nvPr/>
        </p:nvCxnSpPr>
        <p:spPr>
          <a:xfrm flipH="1" rot="10800000">
            <a:off x="2687225" y="3749225"/>
            <a:ext cx="224400" cy="48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4"/>
          <p:cNvSpPr txBox="1"/>
          <p:nvPr>
            <p:ph type="title"/>
          </p:nvPr>
        </p:nvSpPr>
        <p:spPr>
          <a:xfrm>
            <a:off x="311700" y="675538"/>
            <a:ext cx="3999900" cy="3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Commands</a:t>
            </a:r>
            <a:endParaRPr/>
          </a:p>
        </p:txBody>
      </p:sp>
      <p:sp>
        <p:nvSpPr>
          <p:cNvPr id="278" name="Google Shape;278;p34"/>
          <p:cNvSpPr txBox="1"/>
          <p:nvPr>
            <p:ph idx="1" type="body"/>
          </p:nvPr>
        </p:nvSpPr>
        <p:spPr>
          <a:xfrm>
            <a:off x="311850" y="1045438"/>
            <a:ext cx="3999900" cy="30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remove blah.txt from repository</a:t>
            </a:r>
            <a:endParaRPr/>
          </a:p>
          <a:p>
            <a:pPr indent="0" lvl="0" marL="0" rtl="0" algn="l">
              <a:spcBef>
                <a:spcPts val="1600"/>
              </a:spcBef>
              <a:spcAft>
                <a:spcPts val="0"/>
              </a:spcAft>
              <a:buNone/>
            </a:pPr>
            <a:r>
              <a:rPr lang="en">
                <a:solidFill>
                  <a:srgbClr val="FF0000"/>
                </a:solidFill>
              </a:rPr>
              <a:t>g</a:t>
            </a:r>
            <a:r>
              <a:rPr lang="en">
                <a:solidFill>
                  <a:srgbClr val="FF0000"/>
                </a:solidFill>
              </a:rPr>
              <a:t>it rm blah.txt</a:t>
            </a:r>
            <a:endParaRPr>
              <a:solidFill>
                <a:srgbClr val="FF0000"/>
              </a:solidFill>
            </a:endParaRPr>
          </a:p>
          <a:p>
            <a:pPr indent="0" lvl="0" marL="0" rtl="0" algn="l">
              <a:spcBef>
                <a:spcPts val="1600"/>
              </a:spcBef>
              <a:spcAft>
                <a:spcPts val="0"/>
              </a:spcAft>
              <a:buNone/>
            </a:pPr>
            <a:r>
              <a:rPr lang="en"/>
              <a:t>Removes the file - both from repository tracking and file system.</a:t>
            </a:r>
            <a:endParaRPr/>
          </a:p>
          <a:p>
            <a:pPr indent="0" lvl="0" marL="0" rtl="0" algn="l">
              <a:spcBef>
                <a:spcPts val="1600"/>
              </a:spcBef>
              <a:spcAft>
                <a:spcPts val="1600"/>
              </a:spcAft>
              <a:buNone/>
            </a:pPr>
            <a:r>
              <a:rPr lang="en">
                <a:solidFill>
                  <a:srgbClr val="FF0000"/>
                </a:solidFill>
              </a:rPr>
              <a:t>git status; git commit -m ‘Actually, no we dont want blah.txt in our repo’; ls</a:t>
            </a:r>
            <a:endParaRPr/>
          </a:p>
        </p:txBody>
      </p:sp>
      <p:sp>
        <p:nvSpPr>
          <p:cNvPr id="279" name="Google Shape;279;p34"/>
          <p:cNvSpPr txBox="1"/>
          <p:nvPr>
            <p:ph idx="12" type="sldNum"/>
          </p:nvPr>
        </p:nvSpPr>
        <p:spPr>
          <a:xfrm>
            <a:off x="8156658" y="14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0" name="Google Shape;280;p34"/>
          <p:cNvSpPr txBox="1"/>
          <p:nvPr>
            <p:ph idx="2" type="subTitle"/>
          </p:nvPr>
        </p:nvSpPr>
        <p:spPr>
          <a:xfrm>
            <a:off x="38675" y="9675"/>
            <a:ext cx="4398000" cy="3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Removing files</a:t>
            </a:r>
            <a:endParaRPr/>
          </a:p>
        </p:txBody>
      </p:sp>
      <p:pic>
        <p:nvPicPr>
          <p:cNvPr id="281" name="Google Shape;281;p34"/>
          <p:cNvPicPr preferRelativeResize="0"/>
          <p:nvPr/>
        </p:nvPicPr>
        <p:blipFill>
          <a:blip r:embed="rId3">
            <a:alphaModFix/>
          </a:blip>
          <a:stretch>
            <a:fillRect/>
          </a:stretch>
        </p:blipFill>
        <p:spPr>
          <a:xfrm>
            <a:off x="4464150" y="547442"/>
            <a:ext cx="4527450" cy="406288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35"/>
          <p:cNvSpPr txBox="1"/>
          <p:nvPr>
            <p:ph type="title"/>
          </p:nvPr>
        </p:nvSpPr>
        <p:spPr>
          <a:xfrm>
            <a:off x="311700" y="675538"/>
            <a:ext cx="3999900" cy="3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Commands</a:t>
            </a:r>
            <a:endParaRPr/>
          </a:p>
        </p:txBody>
      </p:sp>
      <p:sp>
        <p:nvSpPr>
          <p:cNvPr id="287" name="Google Shape;287;p35"/>
          <p:cNvSpPr txBox="1"/>
          <p:nvPr>
            <p:ph idx="1" type="body"/>
          </p:nvPr>
        </p:nvSpPr>
        <p:spPr>
          <a:xfrm>
            <a:off x="311850" y="1045438"/>
            <a:ext cx="3999900" cy="30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add (stage) a new file to be committed.</a:t>
            </a:r>
            <a:endParaRPr/>
          </a:p>
          <a:p>
            <a:pPr indent="0" lvl="0" marL="0" rtl="0" algn="l">
              <a:spcBef>
                <a:spcPts val="1600"/>
              </a:spcBef>
              <a:spcAft>
                <a:spcPts val="1600"/>
              </a:spcAft>
              <a:buNone/>
            </a:pPr>
            <a:r>
              <a:rPr lang="en">
                <a:solidFill>
                  <a:srgbClr val="FF0000"/>
                </a:solidFill>
              </a:rPr>
              <a:t>Touch newFile.txt; git add newFile.txt; git status</a:t>
            </a:r>
            <a:endParaRPr>
              <a:solidFill>
                <a:srgbClr val="FF0000"/>
              </a:solidFill>
            </a:endParaRPr>
          </a:p>
        </p:txBody>
      </p:sp>
      <p:sp>
        <p:nvSpPr>
          <p:cNvPr id="288" name="Google Shape;288;p35"/>
          <p:cNvSpPr txBox="1"/>
          <p:nvPr>
            <p:ph idx="12" type="sldNum"/>
          </p:nvPr>
        </p:nvSpPr>
        <p:spPr>
          <a:xfrm>
            <a:off x="8156658" y="14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9" name="Google Shape;289;p35"/>
          <p:cNvSpPr txBox="1"/>
          <p:nvPr>
            <p:ph idx="2" type="subTitle"/>
          </p:nvPr>
        </p:nvSpPr>
        <p:spPr>
          <a:xfrm>
            <a:off x="38675" y="9675"/>
            <a:ext cx="4398000" cy="3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Unstaging changes</a:t>
            </a:r>
            <a:endParaRPr/>
          </a:p>
        </p:txBody>
      </p:sp>
      <p:pic>
        <p:nvPicPr>
          <p:cNvPr id="290" name="Google Shape;290;p35"/>
          <p:cNvPicPr preferRelativeResize="0"/>
          <p:nvPr/>
        </p:nvPicPr>
        <p:blipFill>
          <a:blip r:embed="rId3">
            <a:alphaModFix/>
          </a:blip>
          <a:stretch>
            <a:fillRect/>
          </a:stretch>
        </p:blipFill>
        <p:spPr>
          <a:xfrm>
            <a:off x="4464150" y="547442"/>
            <a:ext cx="4527450" cy="4062880"/>
          </a:xfrm>
          <a:prstGeom prst="rect">
            <a:avLst/>
          </a:prstGeom>
          <a:noFill/>
          <a:ln>
            <a:noFill/>
          </a:ln>
        </p:spPr>
      </p:pic>
      <p:pic>
        <p:nvPicPr>
          <p:cNvPr id="291" name="Google Shape;291;p35"/>
          <p:cNvPicPr preferRelativeResize="0"/>
          <p:nvPr/>
        </p:nvPicPr>
        <p:blipFill>
          <a:blip r:embed="rId4">
            <a:alphaModFix/>
          </a:blip>
          <a:stretch>
            <a:fillRect/>
          </a:stretch>
        </p:blipFill>
        <p:spPr>
          <a:xfrm>
            <a:off x="311700" y="3181575"/>
            <a:ext cx="1257300" cy="1428750"/>
          </a:xfrm>
          <a:prstGeom prst="rect">
            <a:avLst/>
          </a:prstGeom>
          <a:noFill/>
          <a:ln>
            <a:noFill/>
          </a:ln>
        </p:spPr>
      </p:pic>
      <p:pic>
        <p:nvPicPr>
          <p:cNvPr id="292" name="Google Shape;292;p35"/>
          <p:cNvPicPr preferRelativeResize="0"/>
          <p:nvPr/>
        </p:nvPicPr>
        <p:blipFill>
          <a:blip r:embed="rId5">
            <a:alphaModFix/>
          </a:blip>
          <a:stretch>
            <a:fillRect/>
          </a:stretch>
        </p:blipFill>
        <p:spPr>
          <a:xfrm>
            <a:off x="3124813" y="3191100"/>
            <a:ext cx="1095375" cy="1409700"/>
          </a:xfrm>
          <a:prstGeom prst="rect">
            <a:avLst/>
          </a:prstGeom>
          <a:noFill/>
          <a:ln>
            <a:noFill/>
          </a:ln>
        </p:spPr>
      </p:pic>
      <p:cxnSp>
        <p:nvCxnSpPr>
          <p:cNvPr id="293" name="Google Shape;293;p35"/>
          <p:cNvCxnSpPr>
            <a:stCxn id="291" idx="3"/>
            <a:endCxn id="292" idx="1"/>
          </p:cNvCxnSpPr>
          <p:nvPr/>
        </p:nvCxnSpPr>
        <p:spPr>
          <a:xfrm>
            <a:off x="1569000" y="3895950"/>
            <a:ext cx="1555800" cy="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6"/>
          <p:cNvSpPr txBox="1"/>
          <p:nvPr>
            <p:ph type="title"/>
          </p:nvPr>
        </p:nvSpPr>
        <p:spPr>
          <a:xfrm>
            <a:off x="311700" y="675538"/>
            <a:ext cx="3999900" cy="3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Commands</a:t>
            </a:r>
            <a:endParaRPr/>
          </a:p>
        </p:txBody>
      </p:sp>
      <p:sp>
        <p:nvSpPr>
          <p:cNvPr id="299" name="Google Shape;299;p36"/>
          <p:cNvSpPr txBox="1"/>
          <p:nvPr>
            <p:ph idx="1" type="body"/>
          </p:nvPr>
        </p:nvSpPr>
        <p:spPr>
          <a:xfrm>
            <a:off x="311850" y="1045438"/>
            <a:ext cx="3999900" cy="30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haven’t finished editing yet though. It is not ready to be committed.</a:t>
            </a:r>
            <a:endParaRPr/>
          </a:p>
          <a:p>
            <a:pPr indent="0" lvl="0" marL="0" rtl="0" algn="l">
              <a:spcBef>
                <a:spcPts val="1600"/>
              </a:spcBef>
              <a:spcAft>
                <a:spcPts val="0"/>
              </a:spcAft>
              <a:buNone/>
            </a:pPr>
            <a:r>
              <a:rPr lang="en"/>
              <a:t>So unstage so we can do another snapshot to index later</a:t>
            </a:r>
            <a:endParaRPr/>
          </a:p>
          <a:p>
            <a:pPr indent="0" lvl="0" marL="0" rtl="0" algn="l">
              <a:spcBef>
                <a:spcPts val="1600"/>
              </a:spcBef>
              <a:spcAft>
                <a:spcPts val="1600"/>
              </a:spcAft>
              <a:buNone/>
            </a:pPr>
            <a:r>
              <a:rPr lang="en">
                <a:solidFill>
                  <a:srgbClr val="FF0000"/>
                </a:solidFill>
              </a:rPr>
              <a:t>git reset HEAD newFile.txt</a:t>
            </a:r>
            <a:endParaRPr>
              <a:solidFill>
                <a:srgbClr val="FF0000"/>
              </a:solidFill>
            </a:endParaRPr>
          </a:p>
        </p:txBody>
      </p:sp>
      <p:sp>
        <p:nvSpPr>
          <p:cNvPr id="300" name="Google Shape;300;p36"/>
          <p:cNvSpPr txBox="1"/>
          <p:nvPr>
            <p:ph idx="12" type="sldNum"/>
          </p:nvPr>
        </p:nvSpPr>
        <p:spPr>
          <a:xfrm>
            <a:off x="8156658" y="14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1" name="Google Shape;301;p36"/>
          <p:cNvSpPr txBox="1"/>
          <p:nvPr>
            <p:ph idx="2" type="subTitle"/>
          </p:nvPr>
        </p:nvSpPr>
        <p:spPr>
          <a:xfrm>
            <a:off x="38675" y="9675"/>
            <a:ext cx="4398000" cy="3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Unstaging changes</a:t>
            </a:r>
            <a:endParaRPr/>
          </a:p>
        </p:txBody>
      </p:sp>
      <p:pic>
        <p:nvPicPr>
          <p:cNvPr id="302" name="Google Shape;302;p36"/>
          <p:cNvPicPr preferRelativeResize="0"/>
          <p:nvPr/>
        </p:nvPicPr>
        <p:blipFill>
          <a:blip r:embed="rId3">
            <a:alphaModFix/>
          </a:blip>
          <a:stretch>
            <a:fillRect/>
          </a:stretch>
        </p:blipFill>
        <p:spPr>
          <a:xfrm>
            <a:off x="4464150" y="547442"/>
            <a:ext cx="4527450" cy="4062880"/>
          </a:xfrm>
          <a:prstGeom prst="rect">
            <a:avLst/>
          </a:prstGeom>
          <a:noFill/>
          <a:ln>
            <a:noFill/>
          </a:ln>
        </p:spPr>
      </p:pic>
      <p:pic>
        <p:nvPicPr>
          <p:cNvPr id="303" name="Google Shape;303;p36"/>
          <p:cNvPicPr preferRelativeResize="0"/>
          <p:nvPr/>
        </p:nvPicPr>
        <p:blipFill>
          <a:blip r:embed="rId4">
            <a:alphaModFix/>
          </a:blip>
          <a:stretch>
            <a:fillRect/>
          </a:stretch>
        </p:blipFill>
        <p:spPr>
          <a:xfrm>
            <a:off x="311700" y="3181575"/>
            <a:ext cx="1257300" cy="1428750"/>
          </a:xfrm>
          <a:prstGeom prst="rect">
            <a:avLst/>
          </a:prstGeom>
          <a:noFill/>
          <a:ln>
            <a:noFill/>
          </a:ln>
        </p:spPr>
      </p:pic>
      <p:pic>
        <p:nvPicPr>
          <p:cNvPr id="304" name="Google Shape;304;p36"/>
          <p:cNvPicPr preferRelativeResize="0"/>
          <p:nvPr/>
        </p:nvPicPr>
        <p:blipFill>
          <a:blip r:embed="rId5">
            <a:alphaModFix/>
          </a:blip>
          <a:stretch>
            <a:fillRect/>
          </a:stretch>
        </p:blipFill>
        <p:spPr>
          <a:xfrm>
            <a:off x="3124813" y="3191100"/>
            <a:ext cx="1095375" cy="1409700"/>
          </a:xfrm>
          <a:prstGeom prst="rect">
            <a:avLst/>
          </a:prstGeom>
          <a:noFill/>
          <a:ln>
            <a:noFill/>
          </a:ln>
        </p:spPr>
      </p:pic>
      <p:cxnSp>
        <p:nvCxnSpPr>
          <p:cNvPr id="305" name="Google Shape;305;p36"/>
          <p:cNvCxnSpPr/>
          <p:nvPr/>
        </p:nvCxnSpPr>
        <p:spPr>
          <a:xfrm>
            <a:off x="3026275" y="3133925"/>
            <a:ext cx="1259400" cy="1463700"/>
          </a:xfrm>
          <a:prstGeom prst="straightConnector1">
            <a:avLst/>
          </a:prstGeom>
          <a:noFill/>
          <a:ln cap="flat" cmpd="sng" w="38100">
            <a:solidFill>
              <a:srgbClr val="FF0000"/>
            </a:solidFill>
            <a:prstDash val="solid"/>
            <a:round/>
            <a:headEnd len="med" w="med" type="none"/>
            <a:tailEnd len="med" w="med" type="none"/>
          </a:ln>
        </p:spPr>
      </p:cxnSp>
      <p:cxnSp>
        <p:nvCxnSpPr>
          <p:cNvPr id="306" name="Google Shape;306;p36"/>
          <p:cNvCxnSpPr/>
          <p:nvPr/>
        </p:nvCxnSpPr>
        <p:spPr>
          <a:xfrm flipH="1" rot="10800000">
            <a:off x="3042625" y="3158350"/>
            <a:ext cx="1152900" cy="1447500"/>
          </a:xfrm>
          <a:prstGeom prst="straightConnector1">
            <a:avLst/>
          </a:prstGeom>
          <a:noFill/>
          <a:ln cap="flat" cmpd="sng" w="38100">
            <a:solidFill>
              <a:srgbClr val="FF0000"/>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675538"/>
            <a:ext cx="3999900" cy="3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Quote	</a:t>
            </a:r>
            <a:endParaRPr/>
          </a:p>
        </p:txBody>
      </p:sp>
      <p:sp>
        <p:nvSpPr>
          <p:cNvPr id="124" name="Google Shape;124;p19"/>
          <p:cNvSpPr txBox="1"/>
          <p:nvPr>
            <p:ph idx="1" type="body"/>
          </p:nvPr>
        </p:nvSpPr>
        <p:spPr>
          <a:xfrm>
            <a:off x="311850" y="1045438"/>
            <a:ext cx="3999900" cy="3046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“Git is a distributed version-control system for tracking changes in source code during software development. It is designed for coordinating work among programmers, but it can be used to track changes in any set of files. Its goals include speed, data integrity, and support for distributed, non-linear workflows”</a:t>
            </a:r>
            <a:endParaRPr/>
          </a:p>
        </p:txBody>
      </p:sp>
      <p:sp>
        <p:nvSpPr>
          <p:cNvPr id="125" name="Google Shape;125;p19"/>
          <p:cNvSpPr txBox="1"/>
          <p:nvPr>
            <p:ph idx="12" type="sldNum"/>
          </p:nvPr>
        </p:nvSpPr>
        <p:spPr>
          <a:xfrm>
            <a:off x="8156658" y="14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6" name="Google Shape;126;p19"/>
          <p:cNvSpPr txBox="1"/>
          <p:nvPr>
            <p:ph idx="2" type="subTitle"/>
          </p:nvPr>
        </p:nvSpPr>
        <p:spPr>
          <a:xfrm>
            <a:off x="38675" y="9675"/>
            <a:ext cx="4398000" cy="3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What is git</a:t>
            </a:r>
            <a:endParaRPr/>
          </a:p>
        </p:txBody>
      </p:sp>
      <p:sp>
        <p:nvSpPr>
          <p:cNvPr id="127" name="Google Shape;127;p19"/>
          <p:cNvSpPr txBox="1"/>
          <p:nvPr>
            <p:ph idx="3" type="title"/>
          </p:nvPr>
        </p:nvSpPr>
        <p:spPr>
          <a:xfrm>
            <a:off x="4701375" y="672475"/>
            <a:ext cx="3999900" cy="3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Dot points</a:t>
            </a:r>
            <a:endParaRPr/>
          </a:p>
        </p:txBody>
      </p:sp>
      <p:sp>
        <p:nvSpPr>
          <p:cNvPr id="128" name="Google Shape;128;p19"/>
          <p:cNvSpPr txBox="1"/>
          <p:nvPr>
            <p:ph idx="4" type="body"/>
          </p:nvPr>
        </p:nvSpPr>
        <p:spPr>
          <a:xfrm>
            <a:off x="4701525" y="1042375"/>
            <a:ext cx="3999900" cy="3046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Version control system</a:t>
            </a:r>
            <a:endParaRPr/>
          </a:p>
          <a:p>
            <a:pPr indent="-317500" lvl="0" marL="457200" rtl="0" algn="l">
              <a:spcBef>
                <a:spcPts val="0"/>
              </a:spcBef>
              <a:spcAft>
                <a:spcPts val="0"/>
              </a:spcAft>
              <a:buSzPts val="1400"/>
              <a:buChar char="➤"/>
            </a:pPr>
            <a:r>
              <a:rPr lang="en"/>
              <a:t>External backup solution</a:t>
            </a:r>
            <a:endParaRPr/>
          </a:p>
          <a:p>
            <a:pPr indent="-317500" lvl="0" marL="457200" rtl="0" algn="l">
              <a:spcBef>
                <a:spcPts val="0"/>
              </a:spcBef>
              <a:spcAft>
                <a:spcPts val="0"/>
              </a:spcAft>
              <a:buSzPts val="1400"/>
              <a:buChar char="➤"/>
            </a:pPr>
            <a:r>
              <a:rPr lang="en"/>
              <a:t>Collaborative design environment</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This presentation </a:t>
            </a:r>
            <a:r>
              <a:rPr lang="en">
                <a:solidFill>
                  <a:schemeClr val="dk1"/>
                </a:solidFill>
              </a:rPr>
              <a:t>will be based on Albert’s guide and also </a:t>
            </a:r>
            <a:r>
              <a:rPr lang="en" u="sng">
                <a:solidFill>
                  <a:schemeClr val="accent5"/>
                </a:solidFill>
                <a:hlinkClick r:id="rId3"/>
              </a:rPr>
              <a:t>https://patrickzahnd.ch/blog.html#gittransport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37"/>
          <p:cNvSpPr txBox="1"/>
          <p:nvPr>
            <p:ph type="title"/>
          </p:nvPr>
        </p:nvSpPr>
        <p:spPr>
          <a:xfrm>
            <a:off x="311700" y="675538"/>
            <a:ext cx="3999900" cy="3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7"/>
          <p:cNvSpPr txBox="1"/>
          <p:nvPr>
            <p:ph idx="1" type="body"/>
          </p:nvPr>
        </p:nvSpPr>
        <p:spPr>
          <a:xfrm>
            <a:off x="311850" y="1045438"/>
            <a:ext cx="3999900" cy="3046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solidFill>
                <a:srgbClr val="FF0000"/>
              </a:solidFill>
            </a:endParaRPr>
          </a:p>
        </p:txBody>
      </p:sp>
      <p:sp>
        <p:nvSpPr>
          <p:cNvPr id="313" name="Google Shape;313;p37"/>
          <p:cNvSpPr txBox="1"/>
          <p:nvPr>
            <p:ph idx="12" type="sldNum"/>
          </p:nvPr>
        </p:nvSpPr>
        <p:spPr>
          <a:xfrm>
            <a:off x="8156658" y="14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4" name="Google Shape;314;p37"/>
          <p:cNvSpPr txBox="1"/>
          <p:nvPr>
            <p:ph idx="2" type="subTitle"/>
          </p:nvPr>
        </p:nvSpPr>
        <p:spPr>
          <a:xfrm>
            <a:off x="38675" y="9675"/>
            <a:ext cx="4398000" cy="3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Aside: Remote Repository</a:t>
            </a:r>
            <a:endParaRPr/>
          </a:p>
        </p:txBody>
      </p:sp>
      <p:pic>
        <p:nvPicPr>
          <p:cNvPr id="315" name="Google Shape;315;p37"/>
          <p:cNvPicPr preferRelativeResize="0"/>
          <p:nvPr/>
        </p:nvPicPr>
        <p:blipFill>
          <a:blip r:embed="rId3">
            <a:alphaModFix/>
          </a:blip>
          <a:stretch>
            <a:fillRect/>
          </a:stretch>
        </p:blipFill>
        <p:spPr>
          <a:xfrm>
            <a:off x="0" y="471250"/>
            <a:ext cx="9144000" cy="4510106"/>
          </a:xfrm>
          <a:prstGeom prst="rect">
            <a:avLst/>
          </a:prstGeom>
          <a:noFill/>
          <a:ln>
            <a:noFill/>
          </a:ln>
        </p:spPr>
      </p:pic>
      <p:pic>
        <p:nvPicPr>
          <p:cNvPr id="316" name="Google Shape;316;p37"/>
          <p:cNvPicPr preferRelativeResize="0"/>
          <p:nvPr/>
        </p:nvPicPr>
        <p:blipFill>
          <a:blip r:embed="rId4">
            <a:alphaModFix/>
          </a:blip>
          <a:stretch>
            <a:fillRect/>
          </a:stretch>
        </p:blipFill>
        <p:spPr>
          <a:xfrm>
            <a:off x="6914650" y="1045438"/>
            <a:ext cx="1790700" cy="1419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38"/>
          <p:cNvSpPr txBox="1"/>
          <p:nvPr>
            <p:ph type="title"/>
          </p:nvPr>
        </p:nvSpPr>
        <p:spPr>
          <a:xfrm>
            <a:off x="311700" y="675538"/>
            <a:ext cx="3999900" cy="3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Github</a:t>
            </a:r>
            <a:endParaRPr/>
          </a:p>
        </p:txBody>
      </p:sp>
      <p:sp>
        <p:nvSpPr>
          <p:cNvPr id="322" name="Google Shape;322;p38"/>
          <p:cNvSpPr txBox="1"/>
          <p:nvPr>
            <p:ph idx="1" type="body"/>
          </p:nvPr>
        </p:nvSpPr>
        <p:spPr>
          <a:xfrm>
            <a:off x="311850" y="1045438"/>
            <a:ext cx="3999900" cy="30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Github</a:t>
            </a:r>
            <a:r>
              <a:rPr lang="en"/>
              <a:t> is one of many online git repository systems. I use it purely because I have an account there.</a:t>
            </a:r>
            <a:endParaRPr/>
          </a:p>
          <a:p>
            <a:pPr indent="0" lvl="0" marL="0" rtl="0" algn="l">
              <a:spcBef>
                <a:spcPts val="1600"/>
              </a:spcBef>
              <a:spcAft>
                <a:spcPts val="0"/>
              </a:spcAft>
              <a:buNone/>
            </a:pPr>
            <a:r>
              <a:rPr lang="en"/>
              <a:t>Alternatives include</a:t>
            </a:r>
            <a:endParaRPr/>
          </a:p>
          <a:p>
            <a:pPr indent="-317500" lvl="0" marL="457200" rtl="0" algn="l">
              <a:spcBef>
                <a:spcPts val="1600"/>
              </a:spcBef>
              <a:spcAft>
                <a:spcPts val="0"/>
              </a:spcAft>
              <a:buSzPts val="1400"/>
              <a:buChar char="➤"/>
            </a:pPr>
            <a:r>
              <a:rPr lang="en" u="sng">
                <a:solidFill>
                  <a:schemeClr val="hlink"/>
                </a:solidFill>
                <a:hlinkClick r:id="rId4"/>
              </a:rPr>
              <a:t>bitbucket</a:t>
            </a:r>
            <a:endParaRPr/>
          </a:p>
          <a:p>
            <a:pPr indent="-317500" lvl="0" marL="457200" rtl="0" algn="l">
              <a:spcBef>
                <a:spcPts val="0"/>
              </a:spcBef>
              <a:spcAft>
                <a:spcPts val="0"/>
              </a:spcAft>
              <a:buSzPts val="1400"/>
              <a:buChar char="➤"/>
            </a:pPr>
            <a:r>
              <a:rPr lang="en" u="sng">
                <a:solidFill>
                  <a:schemeClr val="hlink"/>
                </a:solidFill>
                <a:hlinkClick r:id="rId5"/>
              </a:rPr>
              <a:t>Gitlab</a:t>
            </a:r>
            <a:endParaRPr/>
          </a:p>
          <a:p>
            <a:pPr indent="0" lvl="0" marL="0" rtl="0" algn="l">
              <a:spcBef>
                <a:spcPts val="1600"/>
              </a:spcBef>
              <a:spcAft>
                <a:spcPts val="1600"/>
              </a:spcAft>
              <a:buNone/>
            </a:pPr>
            <a:r>
              <a:rPr lang="en"/>
              <a:t>Self hosted and enterprise solutions are also available.</a:t>
            </a:r>
            <a:endParaRPr/>
          </a:p>
        </p:txBody>
      </p:sp>
      <p:sp>
        <p:nvSpPr>
          <p:cNvPr id="323" name="Google Shape;323;p38"/>
          <p:cNvSpPr txBox="1"/>
          <p:nvPr>
            <p:ph idx="12" type="sldNum"/>
          </p:nvPr>
        </p:nvSpPr>
        <p:spPr>
          <a:xfrm>
            <a:off x="8156658" y="14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4" name="Google Shape;324;p38"/>
          <p:cNvSpPr txBox="1"/>
          <p:nvPr>
            <p:ph idx="2" type="subTitle"/>
          </p:nvPr>
        </p:nvSpPr>
        <p:spPr>
          <a:xfrm>
            <a:off x="38675" y="9675"/>
            <a:ext cx="4398000" cy="3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Aside: Remote Repository</a:t>
            </a:r>
            <a:endParaRPr/>
          </a:p>
        </p:txBody>
      </p:sp>
      <p:pic>
        <p:nvPicPr>
          <p:cNvPr id="325" name="Google Shape;325;p38"/>
          <p:cNvPicPr preferRelativeResize="0"/>
          <p:nvPr/>
        </p:nvPicPr>
        <p:blipFill>
          <a:blip r:embed="rId6">
            <a:alphaModFix/>
          </a:blip>
          <a:stretch>
            <a:fillRect/>
          </a:stretch>
        </p:blipFill>
        <p:spPr>
          <a:xfrm>
            <a:off x="4464150" y="547442"/>
            <a:ext cx="4527450" cy="4014399"/>
          </a:xfrm>
          <a:prstGeom prst="rect">
            <a:avLst/>
          </a:prstGeom>
          <a:noFill/>
          <a:ln>
            <a:noFill/>
          </a:ln>
        </p:spPr>
      </p:pic>
      <p:pic>
        <p:nvPicPr>
          <p:cNvPr id="326" name="Google Shape;326;p38"/>
          <p:cNvPicPr preferRelativeResize="0"/>
          <p:nvPr/>
        </p:nvPicPr>
        <p:blipFill>
          <a:blip r:embed="rId7">
            <a:alphaModFix/>
          </a:blip>
          <a:stretch>
            <a:fillRect/>
          </a:stretch>
        </p:blipFill>
        <p:spPr>
          <a:xfrm>
            <a:off x="1416300" y="3724263"/>
            <a:ext cx="1790700" cy="1419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39"/>
          <p:cNvSpPr txBox="1"/>
          <p:nvPr>
            <p:ph type="title"/>
          </p:nvPr>
        </p:nvSpPr>
        <p:spPr>
          <a:xfrm>
            <a:off x="311700" y="675538"/>
            <a:ext cx="3999900" cy="3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Commands</a:t>
            </a:r>
            <a:endParaRPr/>
          </a:p>
        </p:txBody>
      </p:sp>
      <p:sp>
        <p:nvSpPr>
          <p:cNvPr id="332" name="Google Shape;332;p39"/>
          <p:cNvSpPr txBox="1"/>
          <p:nvPr>
            <p:ph idx="1" type="body"/>
          </p:nvPr>
        </p:nvSpPr>
        <p:spPr>
          <a:xfrm>
            <a:off x="311850" y="1045452"/>
            <a:ext cx="3999900" cy="34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 use the ssh interface, https also available</a:t>
            </a:r>
            <a:endParaRPr/>
          </a:p>
          <a:p>
            <a:pPr indent="0" lvl="0" marL="0" rtl="0" algn="l">
              <a:spcBef>
                <a:spcPts val="1600"/>
              </a:spcBef>
              <a:spcAft>
                <a:spcPts val="0"/>
              </a:spcAft>
              <a:buClr>
                <a:schemeClr val="dk1"/>
              </a:buClr>
              <a:buSzPts val="1100"/>
              <a:buFont typeface="Arial"/>
              <a:buNone/>
            </a:pPr>
            <a:r>
              <a:rPr lang="en">
                <a:solidFill>
                  <a:srgbClr val="FF0000"/>
                </a:solidFill>
              </a:rPr>
              <a:t>git remote add origin git@github.com:RJaBi/learnGit.git</a:t>
            </a:r>
            <a:endParaRPr>
              <a:solidFill>
                <a:srgbClr val="FF0000"/>
              </a:solidFill>
            </a:endParaRPr>
          </a:p>
          <a:p>
            <a:pPr indent="0" lvl="0" marL="0" rtl="0" algn="l">
              <a:spcBef>
                <a:spcPts val="1600"/>
              </a:spcBef>
              <a:spcAft>
                <a:spcPts val="0"/>
              </a:spcAft>
              <a:buNone/>
            </a:pPr>
            <a:r>
              <a:rPr lang="en"/>
              <a:t>Check remote worked using</a:t>
            </a:r>
            <a:endParaRPr/>
          </a:p>
          <a:p>
            <a:pPr indent="0" lvl="0" marL="0" rtl="0" algn="l">
              <a:spcBef>
                <a:spcPts val="1600"/>
              </a:spcBef>
              <a:spcAft>
                <a:spcPts val="0"/>
              </a:spcAft>
              <a:buNone/>
            </a:pPr>
            <a:r>
              <a:rPr lang="en">
                <a:solidFill>
                  <a:srgbClr val="FF0000"/>
                </a:solidFill>
              </a:rPr>
              <a:t>git remote -v</a:t>
            </a:r>
            <a:endParaRPr>
              <a:solidFill>
                <a:srgbClr val="FF0000"/>
              </a:solidFill>
            </a:endParaRPr>
          </a:p>
          <a:p>
            <a:pPr indent="0" lvl="0" marL="0" rtl="0" algn="l">
              <a:spcBef>
                <a:spcPts val="1600"/>
              </a:spcBef>
              <a:spcAft>
                <a:spcPts val="0"/>
              </a:spcAft>
              <a:buNone/>
            </a:pPr>
            <a:r>
              <a:rPr lang="en"/>
              <a:t>Push to remote repository using</a:t>
            </a:r>
            <a:endParaRPr/>
          </a:p>
          <a:p>
            <a:pPr indent="0" lvl="0" marL="0" rtl="0" algn="l">
              <a:spcBef>
                <a:spcPts val="1600"/>
              </a:spcBef>
              <a:spcAft>
                <a:spcPts val="0"/>
              </a:spcAft>
              <a:buNone/>
            </a:pPr>
            <a:r>
              <a:rPr lang="en">
                <a:solidFill>
                  <a:srgbClr val="FF0000"/>
                </a:solidFill>
              </a:rPr>
              <a:t>git push -u origin master</a:t>
            </a:r>
            <a:endParaRPr>
              <a:solidFill>
                <a:srgbClr val="FF0000"/>
              </a:solidFill>
            </a:endParaRPr>
          </a:p>
          <a:p>
            <a:pPr indent="0" lvl="0" marL="0" rtl="0" algn="l">
              <a:spcBef>
                <a:spcPts val="1600"/>
              </a:spcBef>
              <a:spcAft>
                <a:spcPts val="0"/>
              </a:spcAft>
              <a:buClr>
                <a:schemeClr val="dk1"/>
              </a:buClr>
              <a:buSzPts val="1100"/>
              <a:buFont typeface="Arial"/>
              <a:buNone/>
            </a:pPr>
            <a:r>
              <a:rPr lang="en"/>
              <a:t>Origin is address of remote repo, master is the branch we’re pushing</a:t>
            </a:r>
            <a:endParaRPr/>
          </a:p>
          <a:p>
            <a:pPr indent="0" lvl="0" marL="0" rtl="0" algn="l">
              <a:spcBef>
                <a:spcPts val="1600"/>
              </a:spcBef>
              <a:spcAft>
                <a:spcPts val="0"/>
              </a:spcAft>
              <a:buNone/>
            </a:pPr>
            <a:r>
              <a:t/>
            </a:r>
            <a:endParaRPr>
              <a:solidFill>
                <a:srgbClr val="FF0000"/>
              </a:solidFill>
            </a:endParaRPr>
          </a:p>
          <a:p>
            <a:pPr indent="0" lvl="0" marL="0" rtl="0" algn="l">
              <a:spcBef>
                <a:spcPts val="1600"/>
              </a:spcBef>
              <a:spcAft>
                <a:spcPts val="1600"/>
              </a:spcAft>
              <a:buNone/>
            </a:pPr>
            <a:r>
              <a:t/>
            </a:r>
            <a:endParaRPr>
              <a:solidFill>
                <a:srgbClr val="FF0000"/>
              </a:solidFill>
            </a:endParaRPr>
          </a:p>
        </p:txBody>
      </p:sp>
      <p:sp>
        <p:nvSpPr>
          <p:cNvPr id="333" name="Google Shape;333;p39"/>
          <p:cNvSpPr txBox="1"/>
          <p:nvPr>
            <p:ph idx="12" type="sldNum"/>
          </p:nvPr>
        </p:nvSpPr>
        <p:spPr>
          <a:xfrm>
            <a:off x="8156658" y="14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4" name="Google Shape;334;p39"/>
          <p:cNvSpPr txBox="1"/>
          <p:nvPr>
            <p:ph idx="2" type="subTitle"/>
          </p:nvPr>
        </p:nvSpPr>
        <p:spPr>
          <a:xfrm>
            <a:off x="38675" y="9675"/>
            <a:ext cx="4398000" cy="3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Aside: Remote Repository</a:t>
            </a:r>
            <a:endParaRPr/>
          </a:p>
        </p:txBody>
      </p:sp>
      <p:pic>
        <p:nvPicPr>
          <p:cNvPr id="335" name="Google Shape;335;p39"/>
          <p:cNvPicPr preferRelativeResize="0"/>
          <p:nvPr/>
        </p:nvPicPr>
        <p:blipFill>
          <a:blip r:embed="rId3">
            <a:alphaModFix/>
          </a:blip>
          <a:stretch>
            <a:fillRect/>
          </a:stretch>
        </p:blipFill>
        <p:spPr>
          <a:xfrm>
            <a:off x="4464150" y="547442"/>
            <a:ext cx="4527450" cy="4023511"/>
          </a:xfrm>
          <a:prstGeom prst="rect">
            <a:avLst/>
          </a:prstGeom>
          <a:noFill/>
          <a:ln>
            <a:noFill/>
          </a:ln>
        </p:spPr>
      </p:pic>
      <p:pic>
        <p:nvPicPr>
          <p:cNvPr id="336" name="Google Shape;336;p39"/>
          <p:cNvPicPr preferRelativeResize="0"/>
          <p:nvPr/>
        </p:nvPicPr>
        <p:blipFill>
          <a:blip r:embed="rId4">
            <a:alphaModFix/>
          </a:blip>
          <a:stretch>
            <a:fillRect/>
          </a:stretch>
        </p:blipFill>
        <p:spPr>
          <a:xfrm>
            <a:off x="5832525" y="3576638"/>
            <a:ext cx="1790700" cy="1419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40"/>
          <p:cNvSpPr txBox="1"/>
          <p:nvPr>
            <p:ph type="title"/>
          </p:nvPr>
        </p:nvSpPr>
        <p:spPr>
          <a:xfrm>
            <a:off x="311700" y="675538"/>
            <a:ext cx="3999900" cy="3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0"/>
          <p:cNvSpPr txBox="1"/>
          <p:nvPr>
            <p:ph idx="1" type="body"/>
          </p:nvPr>
        </p:nvSpPr>
        <p:spPr>
          <a:xfrm>
            <a:off x="311850" y="1045452"/>
            <a:ext cx="3999900" cy="34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solidFill>
                <a:srgbClr val="FF0000"/>
              </a:solidFill>
            </a:endParaRPr>
          </a:p>
          <a:p>
            <a:pPr indent="0" lvl="0" marL="0" rtl="0" algn="l">
              <a:spcBef>
                <a:spcPts val="1600"/>
              </a:spcBef>
              <a:spcAft>
                <a:spcPts val="1600"/>
              </a:spcAft>
              <a:buNone/>
            </a:pPr>
            <a:r>
              <a:t/>
            </a:r>
            <a:endParaRPr>
              <a:solidFill>
                <a:srgbClr val="FF0000"/>
              </a:solidFill>
            </a:endParaRPr>
          </a:p>
        </p:txBody>
      </p:sp>
      <p:sp>
        <p:nvSpPr>
          <p:cNvPr id="343" name="Google Shape;343;p40"/>
          <p:cNvSpPr txBox="1"/>
          <p:nvPr>
            <p:ph idx="12" type="sldNum"/>
          </p:nvPr>
        </p:nvSpPr>
        <p:spPr>
          <a:xfrm>
            <a:off x="8156658" y="14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4" name="Google Shape;344;p40"/>
          <p:cNvSpPr txBox="1"/>
          <p:nvPr>
            <p:ph idx="2" type="subTitle"/>
          </p:nvPr>
        </p:nvSpPr>
        <p:spPr>
          <a:xfrm>
            <a:off x="38675" y="9675"/>
            <a:ext cx="4398000" cy="3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Aside: Remote Repository</a:t>
            </a:r>
            <a:endParaRPr/>
          </a:p>
        </p:txBody>
      </p:sp>
      <p:pic>
        <p:nvPicPr>
          <p:cNvPr id="345" name="Google Shape;345;p40"/>
          <p:cNvPicPr preferRelativeResize="0"/>
          <p:nvPr/>
        </p:nvPicPr>
        <p:blipFill>
          <a:blip r:embed="rId3">
            <a:alphaModFix/>
          </a:blip>
          <a:stretch>
            <a:fillRect/>
          </a:stretch>
        </p:blipFill>
        <p:spPr>
          <a:xfrm>
            <a:off x="38674" y="438545"/>
            <a:ext cx="8952925" cy="4630508"/>
          </a:xfrm>
          <a:prstGeom prst="rect">
            <a:avLst/>
          </a:prstGeom>
          <a:noFill/>
          <a:ln>
            <a:noFill/>
          </a:ln>
        </p:spPr>
      </p:pic>
      <p:pic>
        <p:nvPicPr>
          <p:cNvPr id="346" name="Google Shape;346;p40"/>
          <p:cNvPicPr preferRelativeResize="0"/>
          <p:nvPr/>
        </p:nvPicPr>
        <p:blipFill>
          <a:blip r:embed="rId4">
            <a:alphaModFix/>
          </a:blip>
          <a:stretch>
            <a:fillRect/>
          </a:stretch>
        </p:blipFill>
        <p:spPr>
          <a:xfrm>
            <a:off x="3752548" y="3860248"/>
            <a:ext cx="1525175" cy="1208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41"/>
          <p:cNvSpPr txBox="1"/>
          <p:nvPr>
            <p:ph type="title"/>
          </p:nvPr>
        </p:nvSpPr>
        <p:spPr>
          <a:xfrm>
            <a:off x="311700" y="675538"/>
            <a:ext cx="3999900" cy="3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Commands</a:t>
            </a:r>
            <a:endParaRPr/>
          </a:p>
        </p:txBody>
      </p:sp>
      <p:sp>
        <p:nvSpPr>
          <p:cNvPr id="352" name="Google Shape;352;p41"/>
          <p:cNvSpPr txBox="1"/>
          <p:nvPr>
            <p:ph idx="1" type="body"/>
          </p:nvPr>
        </p:nvSpPr>
        <p:spPr>
          <a:xfrm>
            <a:off x="311850" y="1045452"/>
            <a:ext cx="3999900" cy="34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a file to tell it we don’t care about .txt files</a:t>
            </a:r>
            <a:endParaRPr/>
          </a:p>
          <a:p>
            <a:pPr indent="0" lvl="0" marL="0" rtl="0" algn="l">
              <a:spcBef>
                <a:spcPts val="1600"/>
              </a:spcBef>
              <a:spcAft>
                <a:spcPts val="0"/>
              </a:spcAft>
              <a:buNone/>
            </a:pPr>
            <a:r>
              <a:rPr lang="en">
                <a:solidFill>
                  <a:srgbClr val="FF0000"/>
                </a:solidFill>
              </a:rPr>
              <a:t>git status; echo *.txt &gt; .gitingore; git status</a:t>
            </a:r>
            <a:endParaRPr/>
          </a:p>
          <a:p>
            <a:pPr indent="0" lvl="0" marL="0" rtl="0" algn="l">
              <a:spcBef>
                <a:spcPts val="1600"/>
              </a:spcBef>
              <a:spcAft>
                <a:spcPts val="0"/>
              </a:spcAft>
              <a:buNone/>
            </a:pPr>
            <a:r>
              <a:rPr lang="en"/>
              <a:t>Can see that have a new file .gitignore and that git status is no longer telling us about .txt files.</a:t>
            </a:r>
            <a:endParaRPr/>
          </a:p>
          <a:p>
            <a:pPr indent="0" lvl="0" marL="0" rtl="0" algn="l">
              <a:spcBef>
                <a:spcPts val="1600"/>
              </a:spcBef>
              <a:spcAft>
                <a:spcPts val="0"/>
              </a:spcAft>
              <a:buNone/>
            </a:pPr>
            <a:r>
              <a:rPr lang="en"/>
              <a:t>Intended for use with i.e. *.pyc, *aux files (working files)</a:t>
            </a:r>
            <a:endParaRPr/>
          </a:p>
          <a:p>
            <a:pPr indent="0" lvl="0" marL="0" rtl="0" algn="l">
              <a:spcBef>
                <a:spcPts val="1600"/>
              </a:spcBef>
              <a:spcAft>
                <a:spcPts val="0"/>
              </a:spcAft>
              <a:buNone/>
            </a:pPr>
            <a:r>
              <a:rPr lang="en" u="sng">
                <a:solidFill>
                  <a:schemeClr val="hlink"/>
                </a:solidFill>
                <a:hlinkClick r:id="rId3"/>
              </a:rPr>
              <a:t>This Github Repo</a:t>
            </a:r>
            <a:r>
              <a:rPr lang="en"/>
              <a:t> has examples for different </a:t>
            </a:r>
            <a:r>
              <a:rPr lang="en"/>
              <a:t>languages</a:t>
            </a:r>
            <a:r>
              <a:rPr lang="en"/>
              <a:t>.</a:t>
            </a:r>
            <a:endParaRPr/>
          </a:p>
          <a:p>
            <a:pPr indent="0" lvl="0" marL="0" rtl="0" algn="l">
              <a:spcBef>
                <a:spcPts val="1600"/>
              </a:spcBef>
              <a:spcAft>
                <a:spcPts val="0"/>
              </a:spcAft>
              <a:buNone/>
            </a:pPr>
            <a:r>
              <a:t/>
            </a:r>
            <a:endParaRPr>
              <a:solidFill>
                <a:srgbClr val="FF0000"/>
              </a:solidFill>
            </a:endParaRPr>
          </a:p>
          <a:p>
            <a:pPr indent="0" lvl="0" marL="0" rtl="0" algn="l">
              <a:spcBef>
                <a:spcPts val="1600"/>
              </a:spcBef>
              <a:spcAft>
                <a:spcPts val="0"/>
              </a:spcAft>
              <a:buNone/>
            </a:pPr>
            <a:r>
              <a:t/>
            </a:r>
            <a:endParaRPr>
              <a:solidFill>
                <a:srgbClr val="FF0000"/>
              </a:solidFill>
            </a:endParaRPr>
          </a:p>
          <a:p>
            <a:pPr indent="0" lvl="0" marL="0" rtl="0" algn="l">
              <a:spcBef>
                <a:spcPts val="1600"/>
              </a:spcBef>
              <a:spcAft>
                <a:spcPts val="1600"/>
              </a:spcAft>
              <a:buNone/>
            </a:pPr>
            <a:r>
              <a:t/>
            </a:r>
            <a:endParaRPr>
              <a:solidFill>
                <a:srgbClr val="FF0000"/>
              </a:solidFill>
            </a:endParaRPr>
          </a:p>
        </p:txBody>
      </p:sp>
      <p:sp>
        <p:nvSpPr>
          <p:cNvPr id="353" name="Google Shape;353;p41"/>
          <p:cNvSpPr txBox="1"/>
          <p:nvPr>
            <p:ph idx="12" type="sldNum"/>
          </p:nvPr>
        </p:nvSpPr>
        <p:spPr>
          <a:xfrm>
            <a:off x="8156658" y="14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4" name="Google Shape;354;p41"/>
          <p:cNvSpPr txBox="1"/>
          <p:nvPr>
            <p:ph idx="2" type="subTitle"/>
          </p:nvPr>
        </p:nvSpPr>
        <p:spPr>
          <a:xfrm>
            <a:off x="38675" y="9675"/>
            <a:ext cx="4398000" cy="3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Gitignore Files</a:t>
            </a:r>
            <a:endParaRPr/>
          </a:p>
        </p:txBody>
      </p:sp>
      <p:pic>
        <p:nvPicPr>
          <p:cNvPr id="355" name="Google Shape;355;p41"/>
          <p:cNvPicPr preferRelativeResize="0"/>
          <p:nvPr/>
        </p:nvPicPr>
        <p:blipFill>
          <a:blip r:embed="rId4">
            <a:alphaModFix/>
          </a:blip>
          <a:stretch>
            <a:fillRect/>
          </a:stretch>
        </p:blipFill>
        <p:spPr>
          <a:xfrm>
            <a:off x="4464150" y="547442"/>
            <a:ext cx="4527450" cy="4023511"/>
          </a:xfrm>
          <a:prstGeom prst="rect">
            <a:avLst/>
          </a:prstGeom>
          <a:noFill/>
          <a:ln>
            <a:noFill/>
          </a:ln>
        </p:spPr>
      </p:pic>
      <p:pic>
        <p:nvPicPr>
          <p:cNvPr id="356" name="Google Shape;356;p41"/>
          <p:cNvPicPr preferRelativeResize="0"/>
          <p:nvPr/>
        </p:nvPicPr>
        <p:blipFill>
          <a:blip r:embed="rId5">
            <a:alphaModFix/>
          </a:blip>
          <a:stretch>
            <a:fillRect/>
          </a:stretch>
        </p:blipFill>
        <p:spPr>
          <a:xfrm>
            <a:off x="3460988" y="4176700"/>
            <a:ext cx="850775" cy="966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42"/>
          <p:cNvSpPr txBox="1"/>
          <p:nvPr>
            <p:ph type="title"/>
          </p:nvPr>
        </p:nvSpPr>
        <p:spPr>
          <a:xfrm>
            <a:off x="311700" y="675538"/>
            <a:ext cx="3999900" cy="3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Commands</a:t>
            </a:r>
            <a:endParaRPr/>
          </a:p>
        </p:txBody>
      </p:sp>
      <p:sp>
        <p:nvSpPr>
          <p:cNvPr id="362" name="Google Shape;362;p42"/>
          <p:cNvSpPr txBox="1"/>
          <p:nvPr>
            <p:ph idx="1" type="body"/>
          </p:nvPr>
        </p:nvSpPr>
        <p:spPr>
          <a:xfrm>
            <a:off x="311850" y="1045452"/>
            <a:ext cx="3999900" cy="34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just add this file to our repo</a:t>
            </a:r>
            <a:endParaRPr/>
          </a:p>
          <a:p>
            <a:pPr indent="0" lvl="0" marL="0" rtl="0" algn="l">
              <a:spcBef>
                <a:spcPts val="1600"/>
              </a:spcBef>
              <a:spcAft>
                <a:spcPts val="0"/>
              </a:spcAft>
              <a:buNone/>
            </a:pPr>
            <a:r>
              <a:rPr lang="en">
                <a:solidFill>
                  <a:srgbClr val="FF0000"/>
                </a:solidFill>
              </a:rPr>
              <a:t>git add .gitignore; git status; git commit -m ‘Added a .gitignore file’</a:t>
            </a:r>
            <a:endParaRPr>
              <a:solidFill>
                <a:srgbClr val="FF0000"/>
              </a:solidFill>
            </a:endParaRPr>
          </a:p>
          <a:p>
            <a:pPr indent="0" lvl="0" marL="0" rtl="0" algn="l">
              <a:spcBef>
                <a:spcPts val="1600"/>
              </a:spcBef>
              <a:spcAft>
                <a:spcPts val="0"/>
              </a:spcAft>
              <a:buClr>
                <a:schemeClr val="dk1"/>
              </a:buClr>
              <a:buSzPts val="1100"/>
              <a:buFont typeface="Arial"/>
              <a:buNone/>
            </a:pPr>
            <a:r>
              <a:rPr lang="en">
                <a:solidFill>
                  <a:srgbClr val="FF0000"/>
                </a:solidFill>
              </a:rPr>
              <a:t>git status</a:t>
            </a:r>
            <a:endParaRPr>
              <a:solidFill>
                <a:srgbClr val="FF0000"/>
              </a:solidFill>
            </a:endParaRPr>
          </a:p>
          <a:p>
            <a:pPr indent="0" lvl="0" marL="0" rtl="0" algn="l">
              <a:spcBef>
                <a:spcPts val="1600"/>
              </a:spcBef>
              <a:spcAft>
                <a:spcPts val="1600"/>
              </a:spcAft>
              <a:buNone/>
            </a:pPr>
            <a:r>
              <a:rPr lang="en">
                <a:solidFill>
                  <a:schemeClr val="dk1"/>
                </a:solidFill>
              </a:rPr>
              <a:t>Now see that our local repository has more commits than the remote.</a:t>
            </a:r>
            <a:endParaRPr>
              <a:solidFill>
                <a:srgbClr val="FF0000"/>
              </a:solidFill>
            </a:endParaRPr>
          </a:p>
        </p:txBody>
      </p:sp>
      <p:sp>
        <p:nvSpPr>
          <p:cNvPr id="363" name="Google Shape;363;p42"/>
          <p:cNvSpPr txBox="1"/>
          <p:nvPr>
            <p:ph idx="12" type="sldNum"/>
          </p:nvPr>
        </p:nvSpPr>
        <p:spPr>
          <a:xfrm>
            <a:off x="8156658" y="14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4" name="Google Shape;364;p42"/>
          <p:cNvSpPr txBox="1"/>
          <p:nvPr>
            <p:ph idx="2" type="subTitle"/>
          </p:nvPr>
        </p:nvSpPr>
        <p:spPr>
          <a:xfrm>
            <a:off x="38675" y="9675"/>
            <a:ext cx="4398000" cy="3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Gitignore Files</a:t>
            </a:r>
            <a:endParaRPr/>
          </a:p>
        </p:txBody>
      </p:sp>
      <p:pic>
        <p:nvPicPr>
          <p:cNvPr id="365" name="Google Shape;365;p42"/>
          <p:cNvPicPr preferRelativeResize="0"/>
          <p:nvPr/>
        </p:nvPicPr>
        <p:blipFill>
          <a:blip r:embed="rId3">
            <a:alphaModFix/>
          </a:blip>
          <a:stretch>
            <a:fillRect/>
          </a:stretch>
        </p:blipFill>
        <p:spPr>
          <a:xfrm>
            <a:off x="311838" y="3853500"/>
            <a:ext cx="850775" cy="966800"/>
          </a:xfrm>
          <a:prstGeom prst="rect">
            <a:avLst/>
          </a:prstGeom>
          <a:noFill/>
          <a:ln>
            <a:noFill/>
          </a:ln>
        </p:spPr>
      </p:pic>
      <p:pic>
        <p:nvPicPr>
          <p:cNvPr id="366" name="Google Shape;366;p42"/>
          <p:cNvPicPr preferRelativeResize="0"/>
          <p:nvPr/>
        </p:nvPicPr>
        <p:blipFill>
          <a:blip r:embed="rId4">
            <a:alphaModFix/>
          </a:blip>
          <a:stretch>
            <a:fillRect/>
          </a:stretch>
        </p:blipFill>
        <p:spPr>
          <a:xfrm>
            <a:off x="4464150" y="547442"/>
            <a:ext cx="4527450" cy="4023511"/>
          </a:xfrm>
          <a:prstGeom prst="rect">
            <a:avLst/>
          </a:prstGeom>
          <a:noFill/>
          <a:ln>
            <a:noFill/>
          </a:ln>
        </p:spPr>
      </p:pic>
      <p:pic>
        <p:nvPicPr>
          <p:cNvPr id="367" name="Google Shape;367;p42"/>
          <p:cNvPicPr preferRelativeResize="0"/>
          <p:nvPr/>
        </p:nvPicPr>
        <p:blipFill>
          <a:blip r:embed="rId5">
            <a:alphaModFix/>
          </a:blip>
          <a:stretch>
            <a:fillRect/>
          </a:stretch>
        </p:blipFill>
        <p:spPr>
          <a:xfrm>
            <a:off x="1862058" y="3853500"/>
            <a:ext cx="751230" cy="966800"/>
          </a:xfrm>
          <a:prstGeom prst="rect">
            <a:avLst/>
          </a:prstGeom>
          <a:noFill/>
          <a:ln>
            <a:noFill/>
          </a:ln>
        </p:spPr>
      </p:pic>
      <p:pic>
        <p:nvPicPr>
          <p:cNvPr id="368" name="Google Shape;368;p42"/>
          <p:cNvPicPr preferRelativeResize="0"/>
          <p:nvPr/>
        </p:nvPicPr>
        <p:blipFill>
          <a:blip r:embed="rId6">
            <a:alphaModFix/>
          </a:blip>
          <a:stretch>
            <a:fillRect/>
          </a:stretch>
        </p:blipFill>
        <p:spPr>
          <a:xfrm>
            <a:off x="3253971" y="3853496"/>
            <a:ext cx="1057640" cy="966800"/>
          </a:xfrm>
          <a:prstGeom prst="rect">
            <a:avLst/>
          </a:prstGeom>
          <a:noFill/>
          <a:ln cap="flat" cmpd="sng" w="28575">
            <a:solidFill>
              <a:schemeClr val="dk2"/>
            </a:solidFill>
            <a:prstDash val="solid"/>
            <a:round/>
            <a:headEnd len="sm" w="sm" type="none"/>
            <a:tailEnd len="sm" w="sm" type="none"/>
          </a:ln>
        </p:spPr>
      </p:pic>
      <p:cxnSp>
        <p:nvCxnSpPr>
          <p:cNvPr id="369" name="Google Shape;369;p42"/>
          <p:cNvCxnSpPr>
            <a:stCxn id="365" idx="3"/>
            <a:endCxn id="367" idx="1"/>
          </p:cNvCxnSpPr>
          <p:nvPr/>
        </p:nvCxnSpPr>
        <p:spPr>
          <a:xfrm>
            <a:off x="1162612" y="4336900"/>
            <a:ext cx="699300" cy="0"/>
          </a:xfrm>
          <a:prstGeom prst="straightConnector1">
            <a:avLst/>
          </a:prstGeom>
          <a:noFill/>
          <a:ln cap="flat" cmpd="sng" w="28575">
            <a:solidFill>
              <a:schemeClr val="dk2"/>
            </a:solidFill>
            <a:prstDash val="solid"/>
            <a:round/>
            <a:headEnd len="med" w="med" type="none"/>
            <a:tailEnd len="med" w="med" type="triangle"/>
          </a:ln>
        </p:spPr>
      </p:cxnSp>
      <p:cxnSp>
        <p:nvCxnSpPr>
          <p:cNvPr id="370" name="Google Shape;370;p42"/>
          <p:cNvCxnSpPr>
            <a:stCxn id="367" idx="3"/>
            <a:endCxn id="368" idx="1"/>
          </p:cNvCxnSpPr>
          <p:nvPr/>
        </p:nvCxnSpPr>
        <p:spPr>
          <a:xfrm>
            <a:off x="2613288" y="4336900"/>
            <a:ext cx="640800" cy="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43"/>
          <p:cNvSpPr txBox="1"/>
          <p:nvPr>
            <p:ph type="title"/>
          </p:nvPr>
        </p:nvSpPr>
        <p:spPr>
          <a:xfrm>
            <a:off x="311700" y="675538"/>
            <a:ext cx="3999900" cy="3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Commands</a:t>
            </a:r>
            <a:endParaRPr/>
          </a:p>
        </p:txBody>
      </p:sp>
      <p:sp>
        <p:nvSpPr>
          <p:cNvPr id="376" name="Google Shape;376;p43"/>
          <p:cNvSpPr txBox="1"/>
          <p:nvPr>
            <p:ph idx="1" type="body"/>
          </p:nvPr>
        </p:nvSpPr>
        <p:spPr>
          <a:xfrm>
            <a:off x="311850" y="1045452"/>
            <a:ext cx="3999900" cy="34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 So push the changes to remote repository</a:t>
            </a:r>
            <a:endParaRPr>
              <a:solidFill>
                <a:schemeClr val="dk1"/>
              </a:solidFill>
            </a:endParaRPr>
          </a:p>
          <a:p>
            <a:pPr indent="0" lvl="0" marL="0" rtl="0" algn="l">
              <a:spcBef>
                <a:spcPts val="1600"/>
              </a:spcBef>
              <a:spcAft>
                <a:spcPts val="0"/>
              </a:spcAft>
              <a:buNone/>
            </a:pPr>
            <a:r>
              <a:rPr lang="en">
                <a:solidFill>
                  <a:srgbClr val="FF0000"/>
                </a:solidFill>
              </a:rPr>
              <a:t>git push -u origin master</a:t>
            </a:r>
            <a:endParaRPr>
              <a:solidFill>
                <a:srgbClr val="FF0000"/>
              </a:solidFill>
            </a:endParaRPr>
          </a:p>
          <a:p>
            <a:pPr indent="0" lvl="0" marL="0" rtl="0" algn="l">
              <a:spcBef>
                <a:spcPts val="1600"/>
              </a:spcBef>
              <a:spcAft>
                <a:spcPts val="1600"/>
              </a:spcAft>
              <a:buNone/>
            </a:pPr>
            <a:r>
              <a:t/>
            </a:r>
            <a:endParaRPr>
              <a:solidFill>
                <a:srgbClr val="FF0000"/>
              </a:solidFill>
            </a:endParaRPr>
          </a:p>
        </p:txBody>
      </p:sp>
      <p:sp>
        <p:nvSpPr>
          <p:cNvPr id="377" name="Google Shape;377;p43"/>
          <p:cNvSpPr txBox="1"/>
          <p:nvPr>
            <p:ph idx="12" type="sldNum"/>
          </p:nvPr>
        </p:nvSpPr>
        <p:spPr>
          <a:xfrm>
            <a:off x="8156658" y="14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8" name="Google Shape;378;p43"/>
          <p:cNvSpPr txBox="1"/>
          <p:nvPr>
            <p:ph idx="2" type="subTitle"/>
          </p:nvPr>
        </p:nvSpPr>
        <p:spPr>
          <a:xfrm>
            <a:off x="38675" y="9675"/>
            <a:ext cx="4398000" cy="3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Gitignore Files</a:t>
            </a:r>
            <a:endParaRPr/>
          </a:p>
        </p:txBody>
      </p:sp>
      <p:pic>
        <p:nvPicPr>
          <p:cNvPr id="379" name="Google Shape;379;p43"/>
          <p:cNvPicPr preferRelativeResize="0"/>
          <p:nvPr/>
        </p:nvPicPr>
        <p:blipFill>
          <a:blip r:embed="rId3">
            <a:alphaModFix/>
          </a:blip>
          <a:stretch>
            <a:fillRect/>
          </a:stretch>
        </p:blipFill>
        <p:spPr>
          <a:xfrm>
            <a:off x="4464150" y="547442"/>
            <a:ext cx="4527450" cy="4023511"/>
          </a:xfrm>
          <a:prstGeom prst="rect">
            <a:avLst/>
          </a:prstGeom>
          <a:noFill/>
          <a:ln>
            <a:noFill/>
          </a:ln>
        </p:spPr>
      </p:pic>
      <p:pic>
        <p:nvPicPr>
          <p:cNvPr id="380" name="Google Shape;380;p43"/>
          <p:cNvPicPr preferRelativeResize="0"/>
          <p:nvPr/>
        </p:nvPicPr>
        <p:blipFill>
          <a:blip r:embed="rId4">
            <a:alphaModFix/>
          </a:blip>
          <a:stretch>
            <a:fillRect/>
          </a:stretch>
        </p:blipFill>
        <p:spPr>
          <a:xfrm>
            <a:off x="311838" y="2425438"/>
            <a:ext cx="1552575" cy="1419225"/>
          </a:xfrm>
          <a:prstGeom prst="rect">
            <a:avLst/>
          </a:prstGeom>
          <a:noFill/>
          <a:ln>
            <a:noFill/>
          </a:ln>
        </p:spPr>
      </p:pic>
      <p:pic>
        <p:nvPicPr>
          <p:cNvPr id="381" name="Google Shape;381;p43"/>
          <p:cNvPicPr preferRelativeResize="0"/>
          <p:nvPr/>
        </p:nvPicPr>
        <p:blipFill>
          <a:blip r:embed="rId5">
            <a:alphaModFix/>
          </a:blip>
          <a:stretch>
            <a:fillRect/>
          </a:stretch>
        </p:blipFill>
        <p:spPr>
          <a:xfrm>
            <a:off x="2521050" y="2425438"/>
            <a:ext cx="1790700" cy="1419225"/>
          </a:xfrm>
          <a:prstGeom prst="rect">
            <a:avLst/>
          </a:prstGeom>
          <a:noFill/>
          <a:ln>
            <a:noFill/>
          </a:ln>
        </p:spPr>
      </p:pic>
      <p:cxnSp>
        <p:nvCxnSpPr>
          <p:cNvPr id="382" name="Google Shape;382;p43"/>
          <p:cNvCxnSpPr>
            <a:endCxn id="381" idx="1"/>
          </p:cNvCxnSpPr>
          <p:nvPr/>
        </p:nvCxnSpPr>
        <p:spPr>
          <a:xfrm>
            <a:off x="1864350" y="3135050"/>
            <a:ext cx="656700" cy="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44"/>
          <p:cNvSpPr txBox="1"/>
          <p:nvPr>
            <p:ph type="title"/>
          </p:nvPr>
        </p:nvSpPr>
        <p:spPr>
          <a:xfrm>
            <a:off x="311700" y="675538"/>
            <a:ext cx="3999900" cy="3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Quotes</a:t>
            </a:r>
            <a:endParaRPr/>
          </a:p>
        </p:txBody>
      </p:sp>
      <p:sp>
        <p:nvSpPr>
          <p:cNvPr id="388" name="Google Shape;388;p44"/>
          <p:cNvSpPr txBox="1"/>
          <p:nvPr>
            <p:ph idx="1" type="body"/>
          </p:nvPr>
        </p:nvSpPr>
        <p:spPr>
          <a:xfrm>
            <a:off x="311850" y="1045452"/>
            <a:ext cx="3999900" cy="34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diagram right visualizes a repository with two isolated lines of development, one for a little feature, and one for a longer-running feature. By developing them in branches, it’s not only possible to work on both of them in parallel, but it also keeps the main master branch free from questionable code.”</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“Git branches are effectively a pointer to a snapshot of your changes.”</a:t>
            </a:r>
            <a:endParaRPr/>
          </a:p>
        </p:txBody>
      </p:sp>
      <p:sp>
        <p:nvSpPr>
          <p:cNvPr id="389" name="Google Shape;389;p44"/>
          <p:cNvSpPr txBox="1"/>
          <p:nvPr>
            <p:ph idx="12" type="sldNum"/>
          </p:nvPr>
        </p:nvSpPr>
        <p:spPr>
          <a:xfrm>
            <a:off x="8156658" y="14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0" name="Google Shape;390;p44"/>
          <p:cNvSpPr txBox="1"/>
          <p:nvPr>
            <p:ph idx="2" type="subTitle"/>
          </p:nvPr>
        </p:nvSpPr>
        <p:spPr>
          <a:xfrm>
            <a:off x="38675" y="9675"/>
            <a:ext cx="4398000" cy="3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Brief outline to Branches</a:t>
            </a:r>
            <a:endParaRPr/>
          </a:p>
        </p:txBody>
      </p:sp>
      <p:pic>
        <p:nvPicPr>
          <p:cNvPr id="391" name="Google Shape;391;p44"/>
          <p:cNvPicPr preferRelativeResize="0"/>
          <p:nvPr/>
        </p:nvPicPr>
        <p:blipFill>
          <a:blip r:embed="rId3">
            <a:alphaModFix/>
          </a:blip>
          <a:stretch>
            <a:fillRect/>
          </a:stretch>
        </p:blipFill>
        <p:spPr>
          <a:xfrm>
            <a:off x="4705450" y="1045450"/>
            <a:ext cx="3999900" cy="2047954"/>
          </a:xfrm>
          <a:prstGeom prst="rect">
            <a:avLst/>
          </a:prstGeom>
          <a:noFill/>
          <a:ln>
            <a:noFill/>
          </a:ln>
        </p:spPr>
      </p:pic>
      <p:sp>
        <p:nvSpPr>
          <p:cNvPr id="392" name="Google Shape;392;p44"/>
          <p:cNvSpPr txBox="1"/>
          <p:nvPr/>
        </p:nvSpPr>
        <p:spPr>
          <a:xfrm>
            <a:off x="4701800" y="3107350"/>
            <a:ext cx="3999900" cy="13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Good guides are available from </a:t>
            </a:r>
            <a:r>
              <a:rPr b="1" lang="en" u="sng">
                <a:solidFill>
                  <a:schemeClr val="hlink"/>
                </a:solidFill>
                <a:hlinkClick r:id="rId4"/>
              </a:rPr>
              <a:t>Atlassian</a:t>
            </a:r>
            <a:r>
              <a:rPr b="1" lang="en"/>
              <a:t> and </a:t>
            </a:r>
            <a:r>
              <a:rPr b="1" lang="en" u="sng">
                <a:solidFill>
                  <a:schemeClr val="hlink"/>
                </a:solidFill>
                <a:hlinkClick r:id="rId5"/>
              </a:rPr>
              <a:t>Noble Desktop</a:t>
            </a:r>
            <a:r>
              <a:rPr b="1" lang="en"/>
              <a:t>.</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(I actually used Atlassian git guides a lot when first learning git. They’re very good).</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45"/>
          <p:cNvSpPr txBox="1"/>
          <p:nvPr>
            <p:ph type="title"/>
          </p:nvPr>
        </p:nvSpPr>
        <p:spPr>
          <a:xfrm>
            <a:off x="311700" y="675538"/>
            <a:ext cx="3999900" cy="3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Words</a:t>
            </a:r>
            <a:endParaRPr/>
          </a:p>
        </p:txBody>
      </p:sp>
      <p:sp>
        <p:nvSpPr>
          <p:cNvPr id="398" name="Google Shape;398;p45"/>
          <p:cNvSpPr txBox="1"/>
          <p:nvPr>
            <p:ph idx="1" type="body"/>
          </p:nvPr>
        </p:nvSpPr>
        <p:spPr>
          <a:xfrm>
            <a:off x="311850" y="1045452"/>
            <a:ext cx="3999900" cy="34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the example of calculating average as an example. Write the opposite python script. The mean value here is 2.5.</a:t>
            </a:r>
            <a:endParaRPr/>
          </a:p>
          <a:p>
            <a:pPr indent="0" lvl="0" marL="0" rtl="0" algn="l">
              <a:spcBef>
                <a:spcPts val="1600"/>
              </a:spcBef>
              <a:spcAft>
                <a:spcPts val="1600"/>
              </a:spcAft>
              <a:buNone/>
            </a:pPr>
            <a:r>
              <a:t/>
            </a:r>
            <a:endParaRPr/>
          </a:p>
        </p:txBody>
      </p:sp>
      <p:sp>
        <p:nvSpPr>
          <p:cNvPr id="399" name="Google Shape;399;p45"/>
          <p:cNvSpPr txBox="1"/>
          <p:nvPr>
            <p:ph idx="12" type="sldNum"/>
          </p:nvPr>
        </p:nvSpPr>
        <p:spPr>
          <a:xfrm>
            <a:off x="8156658" y="14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0" name="Google Shape;400;p45"/>
          <p:cNvSpPr txBox="1"/>
          <p:nvPr>
            <p:ph idx="2" type="subTitle"/>
          </p:nvPr>
        </p:nvSpPr>
        <p:spPr>
          <a:xfrm>
            <a:off x="38675" y="9675"/>
            <a:ext cx="4398000" cy="3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Average branching example</a:t>
            </a:r>
            <a:endParaRPr/>
          </a:p>
        </p:txBody>
      </p:sp>
      <p:pic>
        <p:nvPicPr>
          <p:cNvPr id="401" name="Google Shape;401;p45"/>
          <p:cNvPicPr preferRelativeResize="0"/>
          <p:nvPr/>
        </p:nvPicPr>
        <p:blipFill>
          <a:blip r:embed="rId3">
            <a:alphaModFix/>
          </a:blip>
          <a:stretch>
            <a:fillRect/>
          </a:stretch>
        </p:blipFill>
        <p:spPr>
          <a:xfrm>
            <a:off x="4464150" y="547442"/>
            <a:ext cx="4527450" cy="406288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46"/>
          <p:cNvSpPr txBox="1"/>
          <p:nvPr>
            <p:ph type="title"/>
          </p:nvPr>
        </p:nvSpPr>
        <p:spPr>
          <a:xfrm>
            <a:off x="311700" y="675538"/>
            <a:ext cx="3999900" cy="3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master</a:t>
            </a:r>
            <a:endParaRPr/>
          </a:p>
        </p:txBody>
      </p:sp>
      <p:sp>
        <p:nvSpPr>
          <p:cNvPr id="407" name="Google Shape;407;p46"/>
          <p:cNvSpPr txBox="1"/>
          <p:nvPr>
            <p:ph idx="1" type="body"/>
          </p:nvPr>
        </p:nvSpPr>
        <p:spPr>
          <a:xfrm>
            <a:off x="311850" y="1045452"/>
            <a:ext cx="3999900" cy="34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the example of calculating average as an example. Write the opposite python script. The mean value here is 2.5.</a:t>
            </a:r>
            <a:endParaRPr/>
          </a:p>
          <a:p>
            <a:pPr indent="0" lvl="0" marL="0" rtl="0" algn="l">
              <a:spcBef>
                <a:spcPts val="1600"/>
              </a:spcBef>
              <a:spcAft>
                <a:spcPts val="0"/>
              </a:spcAft>
              <a:buNone/>
            </a:pPr>
            <a:r>
              <a:rPr lang="en"/>
              <a:t>Let’s commit it as usual.</a:t>
            </a:r>
            <a:endParaRPr/>
          </a:p>
          <a:p>
            <a:pPr indent="0" lvl="0" marL="0" rtl="0" algn="l">
              <a:spcBef>
                <a:spcPts val="1600"/>
              </a:spcBef>
              <a:spcAft>
                <a:spcPts val="0"/>
              </a:spcAft>
              <a:buNone/>
            </a:pPr>
            <a:r>
              <a:rPr lang="en">
                <a:solidFill>
                  <a:srgbClr val="FF0000"/>
                </a:solidFill>
              </a:rPr>
              <a:t>git status; git add average.py; git commit -m ‘initial commit of average script’</a:t>
            </a:r>
            <a:endParaRPr>
              <a:solidFill>
                <a:srgbClr val="FF0000"/>
              </a:solidFill>
            </a:endParaRPr>
          </a:p>
          <a:p>
            <a:pPr indent="0" lvl="0" marL="0" rtl="0" algn="l">
              <a:spcBef>
                <a:spcPts val="1600"/>
              </a:spcBef>
              <a:spcAft>
                <a:spcPts val="1600"/>
              </a:spcAft>
              <a:buNone/>
            </a:pPr>
            <a:r>
              <a:t/>
            </a:r>
            <a:endParaRPr/>
          </a:p>
        </p:txBody>
      </p:sp>
      <p:sp>
        <p:nvSpPr>
          <p:cNvPr id="408" name="Google Shape;408;p46"/>
          <p:cNvSpPr txBox="1"/>
          <p:nvPr>
            <p:ph idx="12" type="sldNum"/>
          </p:nvPr>
        </p:nvSpPr>
        <p:spPr>
          <a:xfrm>
            <a:off x="8156658" y="14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9" name="Google Shape;409;p46"/>
          <p:cNvSpPr txBox="1"/>
          <p:nvPr>
            <p:ph idx="2" type="subTitle"/>
          </p:nvPr>
        </p:nvSpPr>
        <p:spPr>
          <a:xfrm>
            <a:off x="38675" y="9675"/>
            <a:ext cx="4398000" cy="3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Average branching example</a:t>
            </a:r>
            <a:endParaRPr/>
          </a:p>
        </p:txBody>
      </p:sp>
      <p:pic>
        <p:nvPicPr>
          <p:cNvPr id="410" name="Google Shape;410;p46"/>
          <p:cNvPicPr preferRelativeResize="0"/>
          <p:nvPr/>
        </p:nvPicPr>
        <p:blipFill>
          <a:blip r:embed="rId3">
            <a:alphaModFix/>
          </a:blip>
          <a:stretch>
            <a:fillRect/>
          </a:stretch>
        </p:blipFill>
        <p:spPr>
          <a:xfrm>
            <a:off x="4464150" y="547442"/>
            <a:ext cx="4527450" cy="40628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675538"/>
            <a:ext cx="3999900" cy="3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txBox="1"/>
          <p:nvPr>
            <p:ph idx="1" type="body"/>
          </p:nvPr>
        </p:nvSpPr>
        <p:spPr>
          <a:xfrm>
            <a:off x="311850" y="1045438"/>
            <a:ext cx="3999900" cy="3046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35" name="Google Shape;135;p20"/>
          <p:cNvSpPr txBox="1"/>
          <p:nvPr>
            <p:ph idx="12" type="sldNum"/>
          </p:nvPr>
        </p:nvSpPr>
        <p:spPr>
          <a:xfrm>
            <a:off x="8156658" y="14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6" name="Google Shape;136;p20"/>
          <p:cNvSpPr txBox="1"/>
          <p:nvPr>
            <p:ph idx="2" type="subTitle"/>
          </p:nvPr>
        </p:nvSpPr>
        <p:spPr>
          <a:xfrm>
            <a:off x="38675" y="9675"/>
            <a:ext cx="4398000" cy="3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37" name="Google Shape;137;p20"/>
          <p:cNvSpPr txBox="1"/>
          <p:nvPr>
            <p:ph idx="3" type="title"/>
          </p:nvPr>
        </p:nvSpPr>
        <p:spPr>
          <a:xfrm>
            <a:off x="4701375" y="672475"/>
            <a:ext cx="3999900" cy="3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txBox="1"/>
          <p:nvPr>
            <p:ph idx="4" type="body"/>
          </p:nvPr>
        </p:nvSpPr>
        <p:spPr>
          <a:xfrm>
            <a:off x="4701525" y="1042375"/>
            <a:ext cx="3999900" cy="3046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9" name="Google Shape;139;p20"/>
          <p:cNvPicPr preferRelativeResize="0"/>
          <p:nvPr/>
        </p:nvPicPr>
        <p:blipFill>
          <a:blip r:embed="rId3">
            <a:alphaModFix/>
          </a:blip>
          <a:stretch>
            <a:fillRect/>
          </a:stretch>
        </p:blipFill>
        <p:spPr>
          <a:xfrm>
            <a:off x="-56550" y="0"/>
            <a:ext cx="9200554" cy="5143497"/>
          </a:xfrm>
          <a:prstGeom prst="rect">
            <a:avLst/>
          </a:prstGeom>
          <a:noFill/>
          <a:ln>
            <a:noFill/>
          </a:ln>
        </p:spPr>
      </p:pic>
      <p:cxnSp>
        <p:nvCxnSpPr>
          <p:cNvPr id="140" name="Google Shape;140;p20"/>
          <p:cNvCxnSpPr/>
          <p:nvPr/>
        </p:nvCxnSpPr>
        <p:spPr>
          <a:xfrm>
            <a:off x="106975" y="1711100"/>
            <a:ext cx="1005900" cy="1349400"/>
          </a:xfrm>
          <a:prstGeom prst="straightConnector1">
            <a:avLst/>
          </a:prstGeom>
          <a:noFill/>
          <a:ln cap="flat" cmpd="sng" w="38100">
            <a:solidFill>
              <a:srgbClr val="FF0000"/>
            </a:solidFill>
            <a:prstDash val="solid"/>
            <a:round/>
            <a:headEnd len="med" w="med" type="none"/>
            <a:tailEnd len="med" w="med" type="none"/>
          </a:ln>
        </p:spPr>
      </p:cxnSp>
      <p:cxnSp>
        <p:nvCxnSpPr>
          <p:cNvPr id="141" name="Google Shape;141;p20"/>
          <p:cNvCxnSpPr/>
          <p:nvPr/>
        </p:nvCxnSpPr>
        <p:spPr>
          <a:xfrm flipH="1">
            <a:off x="33400" y="1751975"/>
            <a:ext cx="1112100" cy="1324800"/>
          </a:xfrm>
          <a:prstGeom prst="straightConnector1">
            <a:avLst/>
          </a:prstGeom>
          <a:noFill/>
          <a:ln cap="flat" cmpd="sng" w="38100">
            <a:solidFill>
              <a:srgbClr val="FF0000"/>
            </a:solidFill>
            <a:prstDash val="solid"/>
            <a:round/>
            <a:headEnd len="med" w="med" type="none"/>
            <a:tailEnd len="med" w="med"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47"/>
          <p:cNvSpPr txBox="1"/>
          <p:nvPr>
            <p:ph type="title"/>
          </p:nvPr>
        </p:nvSpPr>
        <p:spPr>
          <a:xfrm>
            <a:off x="311700" y="675538"/>
            <a:ext cx="3999900" cy="3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improveMeanCalc</a:t>
            </a:r>
            <a:endParaRPr/>
          </a:p>
        </p:txBody>
      </p:sp>
      <p:sp>
        <p:nvSpPr>
          <p:cNvPr id="416" name="Google Shape;416;p47"/>
          <p:cNvSpPr txBox="1"/>
          <p:nvPr>
            <p:ph idx="1" type="body"/>
          </p:nvPr>
        </p:nvSpPr>
        <p:spPr>
          <a:xfrm>
            <a:off x="311850" y="1045452"/>
            <a:ext cx="3999900" cy="34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switch to a new branch. We’re going to make the calculation of the mean better.</a:t>
            </a:r>
            <a:endParaRPr/>
          </a:p>
          <a:p>
            <a:pPr indent="0" lvl="0" marL="0" rtl="0" algn="l">
              <a:spcBef>
                <a:spcPts val="1600"/>
              </a:spcBef>
              <a:spcAft>
                <a:spcPts val="0"/>
              </a:spcAft>
              <a:buNone/>
            </a:pPr>
            <a:r>
              <a:rPr lang="en">
                <a:solidFill>
                  <a:srgbClr val="FF0000"/>
                </a:solidFill>
              </a:rPr>
              <a:t>git status; git checkout - b improveMeanCalc</a:t>
            </a:r>
            <a:endParaRPr>
              <a:solidFill>
                <a:srgbClr val="FF0000"/>
              </a:solidFill>
            </a:endParaRPr>
          </a:p>
          <a:p>
            <a:pPr indent="0" lvl="0" marL="0" rtl="0" algn="l">
              <a:spcBef>
                <a:spcPts val="1600"/>
              </a:spcBef>
              <a:spcAft>
                <a:spcPts val="0"/>
              </a:spcAft>
              <a:buNone/>
            </a:pPr>
            <a:r>
              <a:rPr lang="en"/>
              <a:t>improveMeanCalc is the name of the branch</a:t>
            </a:r>
            <a:endParaRPr/>
          </a:p>
          <a:p>
            <a:pPr indent="0" lvl="0" marL="0" rtl="0" algn="l">
              <a:spcBef>
                <a:spcPts val="1600"/>
              </a:spcBef>
              <a:spcAft>
                <a:spcPts val="0"/>
              </a:spcAft>
              <a:buNone/>
            </a:pPr>
            <a:r>
              <a:rPr lang="en">
                <a:solidFill>
                  <a:srgbClr val="FF0000"/>
                </a:solidFill>
              </a:rPr>
              <a:t>git status; git branch</a:t>
            </a:r>
            <a:endParaRPr>
              <a:solidFill>
                <a:srgbClr val="FF0000"/>
              </a:solidFill>
            </a:endParaRPr>
          </a:p>
          <a:p>
            <a:pPr indent="0" lvl="0" marL="0" rtl="0" algn="l">
              <a:spcBef>
                <a:spcPts val="1600"/>
              </a:spcBef>
              <a:spcAft>
                <a:spcPts val="1600"/>
              </a:spcAft>
              <a:buNone/>
            </a:pPr>
            <a:r>
              <a:rPr lang="en"/>
              <a:t>git branch shows the branches in our local repository. Clearly improveMeanCalc is the active branch in the workspace/index</a:t>
            </a:r>
            <a:endParaRPr/>
          </a:p>
        </p:txBody>
      </p:sp>
      <p:sp>
        <p:nvSpPr>
          <p:cNvPr id="417" name="Google Shape;417;p47"/>
          <p:cNvSpPr txBox="1"/>
          <p:nvPr>
            <p:ph idx="12" type="sldNum"/>
          </p:nvPr>
        </p:nvSpPr>
        <p:spPr>
          <a:xfrm>
            <a:off x="8156658" y="14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8" name="Google Shape;418;p47"/>
          <p:cNvSpPr txBox="1"/>
          <p:nvPr>
            <p:ph idx="2" type="subTitle"/>
          </p:nvPr>
        </p:nvSpPr>
        <p:spPr>
          <a:xfrm>
            <a:off x="38675" y="9675"/>
            <a:ext cx="4398000" cy="3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Average branching example</a:t>
            </a:r>
            <a:endParaRPr/>
          </a:p>
        </p:txBody>
      </p:sp>
      <p:pic>
        <p:nvPicPr>
          <p:cNvPr id="419" name="Google Shape;419;p47"/>
          <p:cNvPicPr preferRelativeResize="0"/>
          <p:nvPr/>
        </p:nvPicPr>
        <p:blipFill>
          <a:blip r:embed="rId3">
            <a:alphaModFix/>
          </a:blip>
          <a:stretch>
            <a:fillRect/>
          </a:stretch>
        </p:blipFill>
        <p:spPr>
          <a:xfrm>
            <a:off x="4464150" y="547442"/>
            <a:ext cx="4527450" cy="4409196"/>
          </a:xfrm>
          <a:prstGeom prst="rect">
            <a:avLst/>
          </a:prstGeom>
          <a:noFill/>
          <a:ln>
            <a:noFill/>
          </a:ln>
        </p:spPr>
      </p:pic>
      <p:pic>
        <p:nvPicPr>
          <p:cNvPr id="420" name="Google Shape;420;p47"/>
          <p:cNvPicPr preferRelativeResize="0"/>
          <p:nvPr/>
        </p:nvPicPr>
        <p:blipFill>
          <a:blip r:embed="rId4">
            <a:alphaModFix/>
          </a:blip>
          <a:stretch>
            <a:fillRect/>
          </a:stretch>
        </p:blipFill>
        <p:spPr>
          <a:xfrm>
            <a:off x="720525" y="4462157"/>
            <a:ext cx="520800" cy="591818"/>
          </a:xfrm>
          <a:prstGeom prst="rect">
            <a:avLst/>
          </a:prstGeom>
          <a:noFill/>
          <a:ln>
            <a:noFill/>
          </a:ln>
        </p:spPr>
      </p:pic>
      <p:pic>
        <p:nvPicPr>
          <p:cNvPr id="421" name="Google Shape;421;p47"/>
          <p:cNvPicPr preferRelativeResize="0"/>
          <p:nvPr/>
        </p:nvPicPr>
        <p:blipFill>
          <a:blip r:embed="rId5">
            <a:alphaModFix/>
          </a:blip>
          <a:stretch>
            <a:fillRect/>
          </a:stretch>
        </p:blipFill>
        <p:spPr>
          <a:xfrm>
            <a:off x="3495317" y="4462150"/>
            <a:ext cx="459864" cy="5918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48"/>
          <p:cNvSpPr txBox="1"/>
          <p:nvPr>
            <p:ph type="title"/>
          </p:nvPr>
        </p:nvSpPr>
        <p:spPr>
          <a:xfrm>
            <a:off x="311700" y="675538"/>
            <a:ext cx="3999900" cy="3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improveMeanCalc</a:t>
            </a:r>
            <a:endParaRPr/>
          </a:p>
        </p:txBody>
      </p:sp>
      <p:sp>
        <p:nvSpPr>
          <p:cNvPr id="427" name="Google Shape;427;p48"/>
          <p:cNvSpPr txBox="1"/>
          <p:nvPr>
            <p:ph idx="1" type="body"/>
          </p:nvPr>
        </p:nvSpPr>
        <p:spPr>
          <a:xfrm>
            <a:off x="311850" y="1045452"/>
            <a:ext cx="3999900" cy="3416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So i’ve just replaced the loop to calculate the mean with numpy’s vectorised form.</a:t>
            </a:r>
            <a:endParaRPr/>
          </a:p>
        </p:txBody>
      </p:sp>
      <p:sp>
        <p:nvSpPr>
          <p:cNvPr id="428" name="Google Shape;428;p48"/>
          <p:cNvSpPr txBox="1"/>
          <p:nvPr>
            <p:ph idx="12" type="sldNum"/>
          </p:nvPr>
        </p:nvSpPr>
        <p:spPr>
          <a:xfrm>
            <a:off x="8156658" y="14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9" name="Google Shape;429;p48"/>
          <p:cNvSpPr txBox="1"/>
          <p:nvPr>
            <p:ph idx="2" type="subTitle"/>
          </p:nvPr>
        </p:nvSpPr>
        <p:spPr>
          <a:xfrm>
            <a:off x="38675" y="9675"/>
            <a:ext cx="4398000" cy="3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Average branching example</a:t>
            </a:r>
            <a:endParaRPr/>
          </a:p>
        </p:txBody>
      </p:sp>
      <p:pic>
        <p:nvPicPr>
          <p:cNvPr id="430" name="Google Shape;430;p48"/>
          <p:cNvPicPr preferRelativeResize="0"/>
          <p:nvPr/>
        </p:nvPicPr>
        <p:blipFill>
          <a:blip r:embed="rId3">
            <a:alphaModFix/>
          </a:blip>
          <a:stretch>
            <a:fillRect/>
          </a:stretch>
        </p:blipFill>
        <p:spPr>
          <a:xfrm>
            <a:off x="720525" y="4462157"/>
            <a:ext cx="520800" cy="591818"/>
          </a:xfrm>
          <a:prstGeom prst="rect">
            <a:avLst/>
          </a:prstGeom>
          <a:noFill/>
          <a:ln>
            <a:noFill/>
          </a:ln>
        </p:spPr>
      </p:pic>
      <p:pic>
        <p:nvPicPr>
          <p:cNvPr id="431" name="Google Shape;431;p48"/>
          <p:cNvPicPr preferRelativeResize="0"/>
          <p:nvPr/>
        </p:nvPicPr>
        <p:blipFill>
          <a:blip r:embed="rId4">
            <a:alphaModFix/>
          </a:blip>
          <a:stretch>
            <a:fillRect/>
          </a:stretch>
        </p:blipFill>
        <p:spPr>
          <a:xfrm>
            <a:off x="4464150" y="547442"/>
            <a:ext cx="4527450" cy="406288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49"/>
          <p:cNvSpPr txBox="1"/>
          <p:nvPr>
            <p:ph type="title"/>
          </p:nvPr>
        </p:nvSpPr>
        <p:spPr>
          <a:xfrm>
            <a:off x="311700" y="675538"/>
            <a:ext cx="3999900" cy="3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improveMeanCalc</a:t>
            </a:r>
            <a:endParaRPr/>
          </a:p>
        </p:txBody>
      </p:sp>
      <p:sp>
        <p:nvSpPr>
          <p:cNvPr id="437" name="Google Shape;437;p49"/>
          <p:cNvSpPr txBox="1"/>
          <p:nvPr>
            <p:ph idx="1" type="body"/>
          </p:nvPr>
        </p:nvSpPr>
        <p:spPr>
          <a:xfrm>
            <a:off x="311850" y="1045452"/>
            <a:ext cx="3999900" cy="3416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 i’ve just replaced the loop to calculate the mean with numpy’s vectorised form. Then commit to repo</a:t>
            </a:r>
            <a:endParaRPr/>
          </a:p>
          <a:p>
            <a:pPr indent="0" lvl="0" marL="0" rtl="0" algn="l">
              <a:spcBef>
                <a:spcPts val="1600"/>
              </a:spcBef>
              <a:spcAft>
                <a:spcPts val="0"/>
              </a:spcAft>
              <a:buNone/>
            </a:pPr>
            <a:r>
              <a:rPr lang="en">
                <a:solidFill>
                  <a:srgbClr val="FF0000"/>
                </a:solidFill>
              </a:rPr>
              <a:t>Git status; git add average.py; git commit -m ‘replaced loop mean with vector mean’</a:t>
            </a:r>
            <a:endParaRPr>
              <a:solidFill>
                <a:srgbClr val="FF0000"/>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438" name="Google Shape;438;p49"/>
          <p:cNvSpPr txBox="1"/>
          <p:nvPr>
            <p:ph idx="12" type="sldNum"/>
          </p:nvPr>
        </p:nvSpPr>
        <p:spPr>
          <a:xfrm>
            <a:off x="8156658" y="14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9" name="Google Shape;439;p49"/>
          <p:cNvSpPr txBox="1"/>
          <p:nvPr>
            <p:ph idx="2" type="subTitle"/>
          </p:nvPr>
        </p:nvSpPr>
        <p:spPr>
          <a:xfrm>
            <a:off x="38675" y="9675"/>
            <a:ext cx="4398000" cy="3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Average branching example</a:t>
            </a:r>
            <a:endParaRPr/>
          </a:p>
        </p:txBody>
      </p:sp>
      <p:pic>
        <p:nvPicPr>
          <p:cNvPr id="440" name="Google Shape;440;p49"/>
          <p:cNvPicPr preferRelativeResize="0"/>
          <p:nvPr/>
        </p:nvPicPr>
        <p:blipFill>
          <a:blip r:embed="rId3">
            <a:alphaModFix/>
          </a:blip>
          <a:stretch>
            <a:fillRect/>
          </a:stretch>
        </p:blipFill>
        <p:spPr>
          <a:xfrm>
            <a:off x="720525" y="4462157"/>
            <a:ext cx="520800" cy="591818"/>
          </a:xfrm>
          <a:prstGeom prst="rect">
            <a:avLst/>
          </a:prstGeom>
          <a:noFill/>
          <a:ln>
            <a:noFill/>
          </a:ln>
        </p:spPr>
      </p:pic>
      <p:pic>
        <p:nvPicPr>
          <p:cNvPr id="441" name="Google Shape;441;p49"/>
          <p:cNvPicPr preferRelativeResize="0"/>
          <p:nvPr/>
        </p:nvPicPr>
        <p:blipFill>
          <a:blip r:embed="rId4">
            <a:alphaModFix/>
          </a:blip>
          <a:stretch>
            <a:fillRect/>
          </a:stretch>
        </p:blipFill>
        <p:spPr>
          <a:xfrm>
            <a:off x="2250142" y="4462150"/>
            <a:ext cx="459864" cy="591825"/>
          </a:xfrm>
          <a:prstGeom prst="rect">
            <a:avLst/>
          </a:prstGeom>
          <a:noFill/>
          <a:ln>
            <a:noFill/>
          </a:ln>
        </p:spPr>
      </p:pic>
      <p:pic>
        <p:nvPicPr>
          <p:cNvPr id="442" name="Google Shape;442;p49"/>
          <p:cNvPicPr preferRelativeResize="0"/>
          <p:nvPr/>
        </p:nvPicPr>
        <p:blipFill>
          <a:blip r:embed="rId5">
            <a:alphaModFix/>
          </a:blip>
          <a:stretch>
            <a:fillRect/>
          </a:stretch>
        </p:blipFill>
        <p:spPr>
          <a:xfrm>
            <a:off x="3664175" y="4462145"/>
            <a:ext cx="647433" cy="591825"/>
          </a:xfrm>
          <a:prstGeom prst="rect">
            <a:avLst/>
          </a:prstGeom>
          <a:noFill/>
          <a:ln>
            <a:noFill/>
          </a:ln>
        </p:spPr>
      </p:pic>
      <p:pic>
        <p:nvPicPr>
          <p:cNvPr id="443" name="Google Shape;443;p49"/>
          <p:cNvPicPr preferRelativeResize="0"/>
          <p:nvPr/>
        </p:nvPicPr>
        <p:blipFill>
          <a:blip r:embed="rId6">
            <a:alphaModFix/>
          </a:blip>
          <a:stretch>
            <a:fillRect/>
          </a:stretch>
        </p:blipFill>
        <p:spPr>
          <a:xfrm>
            <a:off x="4464150" y="547442"/>
            <a:ext cx="4527450" cy="4062880"/>
          </a:xfrm>
          <a:prstGeom prst="rect">
            <a:avLst/>
          </a:prstGeom>
          <a:noFill/>
          <a:ln>
            <a:noFill/>
          </a:ln>
        </p:spPr>
      </p:pic>
      <p:cxnSp>
        <p:nvCxnSpPr>
          <p:cNvPr id="444" name="Google Shape;444;p49"/>
          <p:cNvCxnSpPr>
            <a:endCxn id="441" idx="1"/>
          </p:cNvCxnSpPr>
          <p:nvPr/>
        </p:nvCxnSpPr>
        <p:spPr>
          <a:xfrm>
            <a:off x="1241242" y="4758062"/>
            <a:ext cx="1008900" cy="0"/>
          </a:xfrm>
          <a:prstGeom prst="straightConnector1">
            <a:avLst/>
          </a:prstGeom>
          <a:noFill/>
          <a:ln cap="flat" cmpd="sng" w="28575">
            <a:solidFill>
              <a:schemeClr val="dk2"/>
            </a:solidFill>
            <a:prstDash val="solid"/>
            <a:round/>
            <a:headEnd len="med" w="med" type="none"/>
            <a:tailEnd len="med" w="med" type="triangle"/>
          </a:ln>
        </p:spPr>
      </p:cxnSp>
      <p:cxnSp>
        <p:nvCxnSpPr>
          <p:cNvPr id="445" name="Google Shape;445;p49"/>
          <p:cNvCxnSpPr>
            <a:stCxn id="441" idx="3"/>
            <a:endCxn id="442" idx="1"/>
          </p:cNvCxnSpPr>
          <p:nvPr/>
        </p:nvCxnSpPr>
        <p:spPr>
          <a:xfrm>
            <a:off x="2710006" y="4758062"/>
            <a:ext cx="954300" cy="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50"/>
          <p:cNvSpPr txBox="1"/>
          <p:nvPr>
            <p:ph type="title"/>
          </p:nvPr>
        </p:nvSpPr>
        <p:spPr>
          <a:xfrm>
            <a:off x="311700" y="675538"/>
            <a:ext cx="3999900" cy="3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improveMeanCalc -&gt; master</a:t>
            </a:r>
            <a:endParaRPr/>
          </a:p>
        </p:txBody>
      </p:sp>
      <p:sp>
        <p:nvSpPr>
          <p:cNvPr id="451" name="Google Shape;451;p50"/>
          <p:cNvSpPr txBox="1"/>
          <p:nvPr>
            <p:ph idx="1" type="body"/>
          </p:nvPr>
        </p:nvSpPr>
        <p:spPr>
          <a:xfrm>
            <a:off x="311850" y="1045452"/>
            <a:ext cx="3999900" cy="3416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Let’s double check that master hasn’t been changed.</a:t>
            </a:r>
            <a:endParaRPr/>
          </a:p>
          <a:p>
            <a:pPr indent="0" lvl="0" marL="0" rtl="0" algn="l">
              <a:spcBef>
                <a:spcPts val="1600"/>
              </a:spcBef>
              <a:spcAft>
                <a:spcPts val="0"/>
              </a:spcAft>
              <a:buNone/>
            </a:pPr>
            <a:r>
              <a:rPr lang="en">
                <a:solidFill>
                  <a:srgbClr val="FF0000"/>
                </a:solidFill>
              </a:rPr>
              <a:t>git checkout master; head average.py</a:t>
            </a:r>
            <a:endParaRPr>
              <a:solidFill>
                <a:srgbClr val="FF0000"/>
              </a:solidFill>
            </a:endParaRPr>
          </a:p>
          <a:p>
            <a:pPr indent="0" lvl="0" marL="0" rtl="0" algn="l">
              <a:spcBef>
                <a:spcPts val="1600"/>
              </a:spcBef>
              <a:spcAft>
                <a:spcPts val="0"/>
              </a:spcAft>
              <a:buNone/>
            </a:pPr>
            <a:r>
              <a:rPr lang="en"/>
              <a:t>It hasn’t changed! Still the loop calc.</a:t>
            </a:r>
            <a:endParaRPr/>
          </a:p>
          <a:p>
            <a:pPr indent="0" lvl="0" marL="0" rtl="0" algn="l">
              <a:spcBef>
                <a:spcPts val="1600"/>
              </a:spcBef>
              <a:spcAft>
                <a:spcPts val="0"/>
              </a:spcAft>
              <a:buNone/>
            </a:pPr>
            <a:r>
              <a:rPr lang="en"/>
              <a:t>We used git checkout earlier to ‘reset’ a changed file to the version in the index. Here we use it to switch what branch we’re on</a:t>
            </a:r>
            <a:endParaRPr/>
          </a:p>
          <a:p>
            <a:pPr indent="0" lvl="0" marL="0" rtl="0" algn="l">
              <a:spcBef>
                <a:spcPts val="1600"/>
              </a:spcBef>
              <a:spcAft>
                <a:spcPts val="0"/>
              </a:spcAft>
              <a:buNone/>
            </a:pPr>
            <a:r>
              <a:rPr lang="en">
                <a:solidFill>
                  <a:srgbClr val="FF0000"/>
                </a:solidFill>
              </a:rPr>
              <a:t>git branch</a:t>
            </a:r>
            <a:endParaRPr>
              <a:solidFill>
                <a:srgbClr val="FF0000"/>
              </a:solidFill>
            </a:endParaRPr>
          </a:p>
          <a:p>
            <a:pPr indent="0" lvl="0" marL="0" rtl="0" algn="l">
              <a:spcBef>
                <a:spcPts val="1600"/>
              </a:spcBef>
              <a:spcAft>
                <a:spcPts val="1600"/>
              </a:spcAft>
              <a:buNone/>
            </a:pPr>
            <a:r>
              <a:t/>
            </a:r>
            <a:endParaRPr/>
          </a:p>
        </p:txBody>
      </p:sp>
      <p:sp>
        <p:nvSpPr>
          <p:cNvPr id="452" name="Google Shape;452;p50"/>
          <p:cNvSpPr txBox="1"/>
          <p:nvPr>
            <p:ph idx="12" type="sldNum"/>
          </p:nvPr>
        </p:nvSpPr>
        <p:spPr>
          <a:xfrm>
            <a:off x="8156658" y="14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3" name="Google Shape;453;p50"/>
          <p:cNvSpPr txBox="1"/>
          <p:nvPr>
            <p:ph idx="2" type="subTitle"/>
          </p:nvPr>
        </p:nvSpPr>
        <p:spPr>
          <a:xfrm>
            <a:off x="38675" y="9675"/>
            <a:ext cx="4398000" cy="3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Average branching example</a:t>
            </a:r>
            <a:endParaRPr/>
          </a:p>
        </p:txBody>
      </p:sp>
      <p:pic>
        <p:nvPicPr>
          <p:cNvPr id="454" name="Google Shape;454;p50"/>
          <p:cNvPicPr preferRelativeResize="0"/>
          <p:nvPr/>
        </p:nvPicPr>
        <p:blipFill>
          <a:blip r:embed="rId3">
            <a:alphaModFix/>
          </a:blip>
          <a:stretch>
            <a:fillRect/>
          </a:stretch>
        </p:blipFill>
        <p:spPr>
          <a:xfrm>
            <a:off x="4464150" y="547442"/>
            <a:ext cx="4527450" cy="406288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51"/>
          <p:cNvSpPr txBox="1"/>
          <p:nvPr>
            <p:ph type="title"/>
          </p:nvPr>
        </p:nvSpPr>
        <p:spPr>
          <a:xfrm>
            <a:off x="311700" y="675538"/>
            <a:ext cx="3999900" cy="3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master</a:t>
            </a:r>
            <a:endParaRPr/>
          </a:p>
        </p:txBody>
      </p:sp>
      <p:sp>
        <p:nvSpPr>
          <p:cNvPr id="460" name="Google Shape;460;p51"/>
          <p:cNvSpPr txBox="1"/>
          <p:nvPr>
            <p:ph idx="1" type="body"/>
          </p:nvPr>
        </p:nvSpPr>
        <p:spPr>
          <a:xfrm>
            <a:off x="311850" y="1045452"/>
            <a:ext cx="3999900" cy="3416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While we’re here. Let’s add some new functionality to average.py - the std. Dev. Here i’ve just made that change, printed the python file to the terminal and run it once.</a:t>
            </a:r>
            <a:endParaRPr/>
          </a:p>
          <a:p>
            <a:pPr indent="0" lvl="0" marL="0" rtl="0" algn="l">
              <a:spcBef>
                <a:spcPts val="1600"/>
              </a:spcBef>
              <a:spcAft>
                <a:spcPts val="1600"/>
              </a:spcAft>
              <a:buNone/>
            </a:pPr>
            <a:r>
              <a:t/>
            </a:r>
            <a:endParaRPr/>
          </a:p>
        </p:txBody>
      </p:sp>
      <p:sp>
        <p:nvSpPr>
          <p:cNvPr id="461" name="Google Shape;461;p51"/>
          <p:cNvSpPr txBox="1"/>
          <p:nvPr>
            <p:ph idx="12" type="sldNum"/>
          </p:nvPr>
        </p:nvSpPr>
        <p:spPr>
          <a:xfrm>
            <a:off x="8156658" y="14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2" name="Google Shape;462;p51"/>
          <p:cNvSpPr txBox="1"/>
          <p:nvPr>
            <p:ph idx="2" type="subTitle"/>
          </p:nvPr>
        </p:nvSpPr>
        <p:spPr>
          <a:xfrm>
            <a:off x="38675" y="9675"/>
            <a:ext cx="4398000" cy="3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Average branching example</a:t>
            </a:r>
            <a:endParaRPr/>
          </a:p>
        </p:txBody>
      </p:sp>
      <p:pic>
        <p:nvPicPr>
          <p:cNvPr id="463" name="Google Shape;463;p51"/>
          <p:cNvPicPr preferRelativeResize="0"/>
          <p:nvPr/>
        </p:nvPicPr>
        <p:blipFill>
          <a:blip r:embed="rId3">
            <a:alphaModFix/>
          </a:blip>
          <a:stretch>
            <a:fillRect/>
          </a:stretch>
        </p:blipFill>
        <p:spPr>
          <a:xfrm>
            <a:off x="4464150" y="547442"/>
            <a:ext cx="4527450" cy="4062880"/>
          </a:xfrm>
          <a:prstGeom prst="rect">
            <a:avLst/>
          </a:prstGeom>
          <a:noFill/>
          <a:ln>
            <a:noFill/>
          </a:ln>
        </p:spPr>
      </p:pic>
      <p:pic>
        <p:nvPicPr>
          <p:cNvPr id="464" name="Google Shape;464;p51"/>
          <p:cNvPicPr preferRelativeResize="0"/>
          <p:nvPr/>
        </p:nvPicPr>
        <p:blipFill>
          <a:blip r:embed="rId4">
            <a:alphaModFix/>
          </a:blip>
          <a:stretch>
            <a:fillRect/>
          </a:stretch>
        </p:blipFill>
        <p:spPr>
          <a:xfrm>
            <a:off x="1609025" y="3033400"/>
            <a:ext cx="1257300" cy="14287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52"/>
          <p:cNvSpPr txBox="1"/>
          <p:nvPr>
            <p:ph type="title"/>
          </p:nvPr>
        </p:nvSpPr>
        <p:spPr>
          <a:xfrm>
            <a:off x="311700" y="675538"/>
            <a:ext cx="3999900" cy="3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master</a:t>
            </a:r>
            <a:endParaRPr/>
          </a:p>
        </p:txBody>
      </p:sp>
      <p:sp>
        <p:nvSpPr>
          <p:cNvPr id="470" name="Google Shape;470;p52"/>
          <p:cNvSpPr txBox="1"/>
          <p:nvPr>
            <p:ph idx="1" type="body"/>
          </p:nvPr>
        </p:nvSpPr>
        <p:spPr>
          <a:xfrm>
            <a:off x="311850" y="1045452"/>
            <a:ext cx="3999900" cy="3416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Let’s commit changes</a:t>
            </a:r>
            <a:endParaRPr/>
          </a:p>
          <a:p>
            <a:pPr indent="0" lvl="0" marL="0" rtl="0" algn="l">
              <a:spcBef>
                <a:spcPts val="1600"/>
              </a:spcBef>
              <a:spcAft>
                <a:spcPts val="0"/>
              </a:spcAft>
              <a:buNone/>
            </a:pPr>
            <a:r>
              <a:rPr lang="en">
                <a:solidFill>
                  <a:srgbClr val="FF0000"/>
                </a:solidFill>
              </a:rPr>
              <a:t>git status; git add average.py; git commit -m ‘added std.dev calc’</a:t>
            </a:r>
            <a:endParaRPr>
              <a:solidFill>
                <a:srgbClr val="FF0000"/>
              </a:solidFill>
            </a:endParaRPr>
          </a:p>
          <a:p>
            <a:pPr indent="0" lvl="0" marL="0" rtl="0" algn="l">
              <a:spcBef>
                <a:spcPts val="1600"/>
              </a:spcBef>
              <a:spcAft>
                <a:spcPts val="1600"/>
              </a:spcAft>
              <a:buNone/>
            </a:pPr>
            <a:r>
              <a:t/>
            </a:r>
            <a:endParaRPr/>
          </a:p>
        </p:txBody>
      </p:sp>
      <p:sp>
        <p:nvSpPr>
          <p:cNvPr id="471" name="Google Shape;471;p52"/>
          <p:cNvSpPr txBox="1"/>
          <p:nvPr>
            <p:ph idx="12" type="sldNum"/>
          </p:nvPr>
        </p:nvSpPr>
        <p:spPr>
          <a:xfrm>
            <a:off x="8156658" y="14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2" name="Google Shape;472;p52"/>
          <p:cNvSpPr txBox="1"/>
          <p:nvPr>
            <p:ph idx="2" type="subTitle"/>
          </p:nvPr>
        </p:nvSpPr>
        <p:spPr>
          <a:xfrm>
            <a:off x="38675" y="9675"/>
            <a:ext cx="4398000" cy="3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Average branching example</a:t>
            </a:r>
            <a:endParaRPr/>
          </a:p>
        </p:txBody>
      </p:sp>
      <p:pic>
        <p:nvPicPr>
          <p:cNvPr id="473" name="Google Shape;473;p52"/>
          <p:cNvPicPr preferRelativeResize="0"/>
          <p:nvPr/>
        </p:nvPicPr>
        <p:blipFill>
          <a:blip r:embed="rId3">
            <a:alphaModFix/>
          </a:blip>
          <a:stretch>
            <a:fillRect/>
          </a:stretch>
        </p:blipFill>
        <p:spPr>
          <a:xfrm>
            <a:off x="4464150" y="547442"/>
            <a:ext cx="4527450" cy="4062880"/>
          </a:xfrm>
          <a:prstGeom prst="rect">
            <a:avLst/>
          </a:prstGeom>
          <a:noFill/>
          <a:ln>
            <a:noFill/>
          </a:ln>
        </p:spPr>
      </p:pic>
      <p:pic>
        <p:nvPicPr>
          <p:cNvPr id="474" name="Google Shape;474;p52"/>
          <p:cNvPicPr preferRelativeResize="0"/>
          <p:nvPr/>
        </p:nvPicPr>
        <p:blipFill>
          <a:blip r:embed="rId4">
            <a:alphaModFix/>
          </a:blip>
          <a:stretch>
            <a:fillRect/>
          </a:stretch>
        </p:blipFill>
        <p:spPr>
          <a:xfrm>
            <a:off x="1996501" y="3650624"/>
            <a:ext cx="630590" cy="811525"/>
          </a:xfrm>
          <a:prstGeom prst="rect">
            <a:avLst/>
          </a:prstGeom>
          <a:noFill/>
          <a:ln>
            <a:noFill/>
          </a:ln>
        </p:spPr>
      </p:pic>
      <p:pic>
        <p:nvPicPr>
          <p:cNvPr id="475" name="Google Shape;475;p52"/>
          <p:cNvPicPr preferRelativeResize="0"/>
          <p:nvPr/>
        </p:nvPicPr>
        <p:blipFill>
          <a:blip r:embed="rId5">
            <a:alphaModFix/>
          </a:blip>
          <a:stretch>
            <a:fillRect/>
          </a:stretch>
        </p:blipFill>
        <p:spPr>
          <a:xfrm>
            <a:off x="3423975" y="3650625"/>
            <a:ext cx="887775" cy="811525"/>
          </a:xfrm>
          <a:prstGeom prst="rect">
            <a:avLst/>
          </a:prstGeom>
          <a:noFill/>
          <a:ln>
            <a:noFill/>
          </a:ln>
        </p:spPr>
      </p:pic>
      <p:pic>
        <p:nvPicPr>
          <p:cNvPr id="476" name="Google Shape;476;p52"/>
          <p:cNvPicPr preferRelativeResize="0"/>
          <p:nvPr/>
        </p:nvPicPr>
        <p:blipFill>
          <a:blip r:embed="rId6">
            <a:alphaModFix/>
          </a:blip>
          <a:stretch>
            <a:fillRect/>
          </a:stretch>
        </p:blipFill>
        <p:spPr>
          <a:xfrm>
            <a:off x="311850" y="3650625"/>
            <a:ext cx="714142" cy="811525"/>
          </a:xfrm>
          <a:prstGeom prst="rect">
            <a:avLst/>
          </a:prstGeom>
          <a:noFill/>
          <a:ln>
            <a:noFill/>
          </a:ln>
        </p:spPr>
      </p:pic>
      <p:cxnSp>
        <p:nvCxnSpPr>
          <p:cNvPr id="477" name="Google Shape;477;p52"/>
          <p:cNvCxnSpPr>
            <a:endCxn id="474" idx="1"/>
          </p:cNvCxnSpPr>
          <p:nvPr/>
        </p:nvCxnSpPr>
        <p:spPr>
          <a:xfrm>
            <a:off x="1026001" y="4056387"/>
            <a:ext cx="970500" cy="0"/>
          </a:xfrm>
          <a:prstGeom prst="straightConnector1">
            <a:avLst/>
          </a:prstGeom>
          <a:noFill/>
          <a:ln cap="flat" cmpd="sng" w="28575">
            <a:solidFill>
              <a:schemeClr val="dk2"/>
            </a:solidFill>
            <a:prstDash val="solid"/>
            <a:round/>
            <a:headEnd len="med" w="med" type="none"/>
            <a:tailEnd len="med" w="med" type="triangle"/>
          </a:ln>
        </p:spPr>
      </p:cxnSp>
      <p:cxnSp>
        <p:nvCxnSpPr>
          <p:cNvPr id="478" name="Google Shape;478;p52"/>
          <p:cNvCxnSpPr>
            <a:stCxn id="474" idx="3"/>
            <a:endCxn id="475" idx="1"/>
          </p:cNvCxnSpPr>
          <p:nvPr/>
        </p:nvCxnSpPr>
        <p:spPr>
          <a:xfrm>
            <a:off x="2627090" y="4056387"/>
            <a:ext cx="796800" cy="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53"/>
          <p:cNvSpPr txBox="1"/>
          <p:nvPr>
            <p:ph type="title"/>
          </p:nvPr>
        </p:nvSpPr>
        <p:spPr>
          <a:xfrm>
            <a:off x="311700" y="675538"/>
            <a:ext cx="3999900" cy="3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master</a:t>
            </a:r>
            <a:endParaRPr/>
          </a:p>
        </p:txBody>
      </p:sp>
      <p:sp>
        <p:nvSpPr>
          <p:cNvPr id="484" name="Google Shape;484;p53"/>
          <p:cNvSpPr txBox="1"/>
          <p:nvPr>
            <p:ph idx="1" type="body"/>
          </p:nvPr>
        </p:nvSpPr>
        <p:spPr>
          <a:xfrm>
            <a:off x="311850" y="1045452"/>
            <a:ext cx="3999900" cy="3416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Let’s commit changes</a:t>
            </a:r>
            <a:endParaRPr/>
          </a:p>
          <a:p>
            <a:pPr indent="0" lvl="0" marL="0" rtl="0" algn="l">
              <a:spcBef>
                <a:spcPts val="1600"/>
              </a:spcBef>
              <a:spcAft>
                <a:spcPts val="0"/>
              </a:spcAft>
              <a:buNone/>
            </a:pPr>
            <a:r>
              <a:rPr lang="en">
                <a:solidFill>
                  <a:srgbClr val="FF0000"/>
                </a:solidFill>
              </a:rPr>
              <a:t>git status; git add average.py; git commit -m ‘added std.dev calc’</a:t>
            </a:r>
            <a:endParaRPr>
              <a:solidFill>
                <a:srgbClr val="FF0000"/>
              </a:solidFill>
            </a:endParaRPr>
          </a:p>
          <a:p>
            <a:pPr indent="0" lvl="0" marL="0" rtl="0" algn="l">
              <a:spcBef>
                <a:spcPts val="1600"/>
              </a:spcBef>
              <a:spcAft>
                <a:spcPts val="0"/>
              </a:spcAft>
              <a:buClr>
                <a:schemeClr val="dk1"/>
              </a:buClr>
              <a:buSzPts val="1100"/>
              <a:buFont typeface="Arial"/>
              <a:buNone/>
            </a:pPr>
            <a:r>
              <a:rPr lang="en">
                <a:solidFill>
                  <a:schemeClr val="dk1"/>
                </a:solidFill>
              </a:rPr>
              <a:t>Also push changes on master branch to remote repo</a:t>
            </a:r>
            <a:endParaRPr/>
          </a:p>
          <a:p>
            <a:pPr indent="0" lvl="0" marL="0" rtl="0" algn="l">
              <a:spcBef>
                <a:spcPts val="1600"/>
              </a:spcBef>
              <a:spcAft>
                <a:spcPts val="1600"/>
              </a:spcAft>
              <a:buNone/>
            </a:pPr>
            <a:r>
              <a:t/>
            </a:r>
            <a:endParaRPr/>
          </a:p>
        </p:txBody>
      </p:sp>
      <p:sp>
        <p:nvSpPr>
          <p:cNvPr id="485" name="Google Shape;485;p53"/>
          <p:cNvSpPr txBox="1"/>
          <p:nvPr>
            <p:ph idx="12" type="sldNum"/>
          </p:nvPr>
        </p:nvSpPr>
        <p:spPr>
          <a:xfrm>
            <a:off x="8156658" y="14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6" name="Google Shape;486;p53"/>
          <p:cNvSpPr txBox="1"/>
          <p:nvPr>
            <p:ph idx="2" type="subTitle"/>
          </p:nvPr>
        </p:nvSpPr>
        <p:spPr>
          <a:xfrm>
            <a:off x="38675" y="9675"/>
            <a:ext cx="4398000" cy="3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Average branching example</a:t>
            </a:r>
            <a:endParaRPr/>
          </a:p>
        </p:txBody>
      </p:sp>
      <p:pic>
        <p:nvPicPr>
          <p:cNvPr id="487" name="Google Shape;487;p53"/>
          <p:cNvPicPr preferRelativeResize="0"/>
          <p:nvPr/>
        </p:nvPicPr>
        <p:blipFill>
          <a:blip r:embed="rId3">
            <a:alphaModFix/>
          </a:blip>
          <a:stretch>
            <a:fillRect/>
          </a:stretch>
        </p:blipFill>
        <p:spPr>
          <a:xfrm>
            <a:off x="4464150" y="547442"/>
            <a:ext cx="4527450" cy="4062880"/>
          </a:xfrm>
          <a:prstGeom prst="rect">
            <a:avLst/>
          </a:prstGeom>
          <a:noFill/>
          <a:ln>
            <a:noFill/>
          </a:ln>
        </p:spPr>
      </p:pic>
      <p:pic>
        <p:nvPicPr>
          <p:cNvPr id="488" name="Google Shape;488;p53"/>
          <p:cNvPicPr preferRelativeResize="0"/>
          <p:nvPr/>
        </p:nvPicPr>
        <p:blipFill>
          <a:blip r:embed="rId4">
            <a:alphaModFix/>
          </a:blip>
          <a:stretch>
            <a:fillRect/>
          </a:stretch>
        </p:blipFill>
        <p:spPr>
          <a:xfrm>
            <a:off x="311846" y="3519046"/>
            <a:ext cx="1031675" cy="943100"/>
          </a:xfrm>
          <a:prstGeom prst="rect">
            <a:avLst/>
          </a:prstGeom>
          <a:noFill/>
          <a:ln>
            <a:noFill/>
          </a:ln>
        </p:spPr>
      </p:pic>
      <p:pic>
        <p:nvPicPr>
          <p:cNvPr id="489" name="Google Shape;489;p53"/>
          <p:cNvPicPr preferRelativeResize="0"/>
          <p:nvPr/>
        </p:nvPicPr>
        <p:blipFill>
          <a:blip r:embed="rId5">
            <a:alphaModFix/>
          </a:blip>
          <a:stretch>
            <a:fillRect/>
          </a:stretch>
        </p:blipFill>
        <p:spPr>
          <a:xfrm>
            <a:off x="3121650" y="3519046"/>
            <a:ext cx="1189952" cy="943100"/>
          </a:xfrm>
          <a:prstGeom prst="rect">
            <a:avLst/>
          </a:prstGeom>
          <a:noFill/>
          <a:ln>
            <a:noFill/>
          </a:ln>
        </p:spPr>
      </p:pic>
      <p:cxnSp>
        <p:nvCxnSpPr>
          <p:cNvPr id="490" name="Google Shape;490;p53"/>
          <p:cNvCxnSpPr>
            <a:endCxn id="489" idx="1"/>
          </p:cNvCxnSpPr>
          <p:nvPr/>
        </p:nvCxnSpPr>
        <p:spPr>
          <a:xfrm>
            <a:off x="1343550" y="3990596"/>
            <a:ext cx="1778100" cy="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54"/>
          <p:cNvSpPr txBox="1"/>
          <p:nvPr>
            <p:ph type="title"/>
          </p:nvPr>
        </p:nvSpPr>
        <p:spPr>
          <a:xfrm>
            <a:off x="311700" y="675538"/>
            <a:ext cx="3999900" cy="3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master</a:t>
            </a:r>
            <a:endParaRPr/>
          </a:p>
        </p:txBody>
      </p:sp>
      <p:sp>
        <p:nvSpPr>
          <p:cNvPr id="496" name="Google Shape;496;p54"/>
          <p:cNvSpPr txBox="1"/>
          <p:nvPr>
            <p:ph idx="1" type="body"/>
          </p:nvPr>
        </p:nvSpPr>
        <p:spPr>
          <a:xfrm>
            <a:off x="311850" y="1045452"/>
            <a:ext cx="3999900" cy="3416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Let’s grab the changes from the improveMeanCalc branch now.</a:t>
            </a:r>
            <a:endParaRPr>
              <a:solidFill>
                <a:srgbClr val="FF0000"/>
              </a:solidFill>
            </a:endParaRPr>
          </a:p>
          <a:p>
            <a:pPr indent="0" lvl="0" marL="0" rtl="0" algn="l">
              <a:spcBef>
                <a:spcPts val="1600"/>
              </a:spcBef>
              <a:spcAft>
                <a:spcPts val="0"/>
              </a:spcAft>
              <a:buNone/>
            </a:pPr>
            <a:r>
              <a:rPr lang="en">
                <a:solidFill>
                  <a:srgbClr val="FF0000"/>
                </a:solidFill>
              </a:rPr>
              <a:t>git status; git merge improveMeanCalc</a:t>
            </a:r>
            <a:endParaRPr>
              <a:solidFill>
                <a:srgbClr val="FF0000"/>
              </a:solidFill>
            </a:endParaRPr>
          </a:p>
          <a:p>
            <a:pPr indent="0" lvl="0" marL="0" rtl="0" algn="l">
              <a:spcBef>
                <a:spcPts val="1600"/>
              </a:spcBef>
              <a:spcAft>
                <a:spcPts val="0"/>
              </a:spcAft>
              <a:buNone/>
            </a:pPr>
            <a:r>
              <a:rPr lang="en"/>
              <a:t>This bring changes from improveMeanCalc into master</a:t>
            </a:r>
            <a:endParaRPr/>
          </a:p>
          <a:p>
            <a:pPr indent="0" lvl="0" marL="0" rtl="0" algn="l">
              <a:spcBef>
                <a:spcPts val="1600"/>
              </a:spcBef>
              <a:spcAft>
                <a:spcPts val="1600"/>
              </a:spcAft>
              <a:buNone/>
            </a:pPr>
            <a:r>
              <a:t/>
            </a:r>
            <a:endParaRPr/>
          </a:p>
        </p:txBody>
      </p:sp>
      <p:sp>
        <p:nvSpPr>
          <p:cNvPr id="497" name="Google Shape;497;p54"/>
          <p:cNvSpPr txBox="1"/>
          <p:nvPr>
            <p:ph idx="12" type="sldNum"/>
          </p:nvPr>
        </p:nvSpPr>
        <p:spPr>
          <a:xfrm>
            <a:off x="8156658" y="14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8" name="Google Shape;498;p54"/>
          <p:cNvSpPr txBox="1"/>
          <p:nvPr>
            <p:ph idx="2" type="subTitle"/>
          </p:nvPr>
        </p:nvSpPr>
        <p:spPr>
          <a:xfrm>
            <a:off x="38675" y="9675"/>
            <a:ext cx="4398000" cy="3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Average branching example</a:t>
            </a:r>
            <a:endParaRPr/>
          </a:p>
        </p:txBody>
      </p:sp>
      <p:pic>
        <p:nvPicPr>
          <p:cNvPr id="499" name="Google Shape;499;p54"/>
          <p:cNvPicPr preferRelativeResize="0"/>
          <p:nvPr/>
        </p:nvPicPr>
        <p:blipFill>
          <a:blip r:embed="rId3">
            <a:alphaModFix/>
          </a:blip>
          <a:stretch>
            <a:fillRect/>
          </a:stretch>
        </p:blipFill>
        <p:spPr>
          <a:xfrm>
            <a:off x="4464150" y="547442"/>
            <a:ext cx="4527450" cy="4062880"/>
          </a:xfrm>
          <a:prstGeom prst="rect">
            <a:avLst/>
          </a:prstGeom>
          <a:noFill/>
          <a:ln>
            <a:noFill/>
          </a:ln>
        </p:spPr>
      </p:pic>
      <p:pic>
        <p:nvPicPr>
          <p:cNvPr id="500" name="Google Shape;500;p54"/>
          <p:cNvPicPr preferRelativeResize="0"/>
          <p:nvPr/>
        </p:nvPicPr>
        <p:blipFill>
          <a:blip r:embed="rId4">
            <a:alphaModFix/>
          </a:blip>
          <a:stretch>
            <a:fillRect/>
          </a:stretch>
        </p:blipFill>
        <p:spPr>
          <a:xfrm>
            <a:off x="1739113" y="3550646"/>
            <a:ext cx="997125" cy="911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Google Shape;505;p55"/>
          <p:cNvSpPr txBox="1"/>
          <p:nvPr>
            <p:ph type="title"/>
          </p:nvPr>
        </p:nvSpPr>
        <p:spPr>
          <a:xfrm>
            <a:off x="311700" y="675538"/>
            <a:ext cx="3999900" cy="3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master</a:t>
            </a:r>
            <a:endParaRPr/>
          </a:p>
        </p:txBody>
      </p:sp>
      <p:sp>
        <p:nvSpPr>
          <p:cNvPr id="506" name="Google Shape;506;p55"/>
          <p:cNvSpPr txBox="1"/>
          <p:nvPr>
            <p:ph idx="1" type="body"/>
          </p:nvPr>
        </p:nvSpPr>
        <p:spPr>
          <a:xfrm>
            <a:off x="311850" y="1045452"/>
            <a:ext cx="3999900" cy="3416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Let’s grab the changes from the improveMeanCalc branch now.</a:t>
            </a:r>
            <a:endParaRPr>
              <a:solidFill>
                <a:srgbClr val="FF0000"/>
              </a:solidFill>
            </a:endParaRPr>
          </a:p>
          <a:p>
            <a:pPr indent="0" lvl="0" marL="0" rtl="0" algn="l">
              <a:spcBef>
                <a:spcPts val="1600"/>
              </a:spcBef>
              <a:spcAft>
                <a:spcPts val="0"/>
              </a:spcAft>
              <a:buNone/>
            </a:pPr>
            <a:r>
              <a:rPr lang="en">
                <a:solidFill>
                  <a:srgbClr val="FF0000"/>
                </a:solidFill>
              </a:rPr>
              <a:t>git status; git merge improveMeanCalc</a:t>
            </a:r>
            <a:endParaRPr>
              <a:solidFill>
                <a:srgbClr val="FF0000"/>
              </a:solidFill>
            </a:endParaRPr>
          </a:p>
          <a:p>
            <a:pPr indent="0" lvl="0" marL="0" rtl="0" algn="l">
              <a:spcBef>
                <a:spcPts val="1600"/>
              </a:spcBef>
              <a:spcAft>
                <a:spcPts val="0"/>
              </a:spcAft>
              <a:buNone/>
            </a:pPr>
            <a:r>
              <a:rPr lang="en"/>
              <a:t>This bring changes from improveMeanCalc into master</a:t>
            </a:r>
            <a:endParaRPr/>
          </a:p>
          <a:p>
            <a:pPr indent="0" lvl="0" marL="0" rtl="0" algn="l">
              <a:spcBef>
                <a:spcPts val="1600"/>
              </a:spcBef>
              <a:spcAft>
                <a:spcPts val="1600"/>
              </a:spcAft>
              <a:buNone/>
            </a:pPr>
            <a:r>
              <a:t/>
            </a:r>
            <a:endParaRPr/>
          </a:p>
        </p:txBody>
      </p:sp>
      <p:sp>
        <p:nvSpPr>
          <p:cNvPr id="507" name="Google Shape;507;p55"/>
          <p:cNvSpPr txBox="1"/>
          <p:nvPr>
            <p:ph idx="12" type="sldNum"/>
          </p:nvPr>
        </p:nvSpPr>
        <p:spPr>
          <a:xfrm>
            <a:off x="8156658" y="14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8" name="Google Shape;508;p55"/>
          <p:cNvSpPr txBox="1"/>
          <p:nvPr>
            <p:ph idx="2" type="subTitle"/>
          </p:nvPr>
        </p:nvSpPr>
        <p:spPr>
          <a:xfrm>
            <a:off x="38675" y="9675"/>
            <a:ext cx="4398000" cy="3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Average branching example</a:t>
            </a:r>
            <a:endParaRPr/>
          </a:p>
        </p:txBody>
      </p:sp>
      <p:pic>
        <p:nvPicPr>
          <p:cNvPr id="509" name="Google Shape;509;p55"/>
          <p:cNvPicPr preferRelativeResize="0"/>
          <p:nvPr/>
        </p:nvPicPr>
        <p:blipFill>
          <a:blip r:embed="rId3">
            <a:alphaModFix/>
          </a:blip>
          <a:stretch>
            <a:fillRect/>
          </a:stretch>
        </p:blipFill>
        <p:spPr>
          <a:xfrm>
            <a:off x="1739113" y="3550646"/>
            <a:ext cx="997125" cy="911500"/>
          </a:xfrm>
          <a:prstGeom prst="rect">
            <a:avLst/>
          </a:prstGeom>
          <a:noFill/>
          <a:ln>
            <a:noFill/>
          </a:ln>
        </p:spPr>
      </p:pic>
      <p:pic>
        <p:nvPicPr>
          <p:cNvPr id="510" name="Google Shape;510;p55"/>
          <p:cNvPicPr preferRelativeResize="0"/>
          <p:nvPr/>
        </p:nvPicPr>
        <p:blipFill>
          <a:blip r:embed="rId4">
            <a:alphaModFix/>
          </a:blip>
          <a:stretch>
            <a:fillRect/>
          </a:stretch>
        </p:blipFill>
        <p:spPr>
          <a:xfrm>
            <a:off x="4464150" y="547442"/>
            <a:ext cx="4527450" cy="406288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Google Shape;515;p56"/>
          <p:cNvSpPr txBox="1"/>
          <p:nvPr>
            <p:ph type="title"/>
          </p:nvPr>
        </p:nvSpPr>
        <p:spPr>
          <a:xfrm>
            <a:off x="311700" y="675538"/>
            <a:ext cx="3999900" cy="3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master</a:t>
            </a:r>
            <a:endParaRPr/>
          </a:p>
        </p:txBody>
      </p:sp>
      <p:sp>
        <p:nvSpPr>
          <p:cNvPr id="516" name="Google Shape;516;p56"/>
          <p:cNvSpPr txBox="1"/>
          <p:nvPr>
            <p:ph idx="1" type="body"/>
          </p:nvPr>
        </p:nvSpPr>
        <p:spPr>
          <a:xfrm>
            <a:off x="311850" y="1045452"/>
            <a:ext cx="3999900" cy="3416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Push to remote repo</a:t>
            </a:r>
            <a:endParaRPr/>
          </a:p>
          <a:p>
            <a:pPr indent="0" lvl="0" marL="0" rtl="0" algn="l">
              <a:spcBef>
                <a:spcPts val="1600"/>
              </a:spcBef>
              <a:spcAft>
                <a:spcPts val="0"/>
              </a:spcAft>
              <a:buNone/>
            </a:pPr>
            <a:r>
              <a:rPr lang="en">
                <a:solidFill>
                  <a:srgbClr val="FF0000"/>
                </a:solidFill>
              </a:rPr>
              <a:t>git status; git push -u origin master</a:t>
            </a:r>
            <a:endParaRPr>
              <a:solidFill>
                <a:srgbClr val="FF0000"/>
              </a:solidFill>
            </a:endParaRPr>
          </a:p>
          <a:p>
            <a:pPr indent="0" lvl="0" marL="0" rtl="0" algn="l">
              <a:spcBef>
                <a:spcPts val="1600"/>
              </a:spcBef>
              <a:spcAft>
                <a:spcPts val="0"/>
              </a:spcAft>
              <a:buNone/>
            </a:pPr>
            <a:r>
              <a:rPr lang="en"/>
              <a:t>Can see that now 2 commits ahead of remote repo. This is as the merge process is in itself a commit.</a:t>
            </a:r>
            <a:endParaRPr/>
          </a:p>
          <a:p>
            <a:pPr indent="0" lvl="0" marL="0" rtl="0" algn="l">
              <a:spcBef>
                <a:spcPts val="1600"/>
              </a:spcBef>
              <a:spcAft>
                <a:spcPts val="1600"/>
              </a:spcAft>
              <a:buNone/>
            </a:pPr>
            <a:r>
              <a:t/>
            </a:r>
            <a:endParaRPr/>
          </a:p>
        </p:txBody>
      </p:sp>
      <p:sp>
        <p:nvSpPr>
          <p:cNvPr id="517" name="Google Shape;517;p56"/>
          <p:cNvSpPr txBox="1"/>
          <p:nvPr>
            <p:ph idx="12" type="sldNum"/>
          </p:nvPr>
        </p:nvSpPr>
        <p:spPr>
          <a:xfrm>
            <a:off x="8156658" y="14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8" name="Google Shape;518;p56"/>
          <p:cNvSpPr txBox="1"/>
          <p:nvPr>
            <p:ph idx="2" type="subTitle"/>
          </p:nvPr>
        </p:nvSpPr>
        <p:spPr>
          <a:xfrm>
            <a:off x="38675" y="9675"/>
            <a:ext cx="4398000" cy="3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Average branching example</a:t>
            </a:r>
            <a:endParaRPr/>
          </a:p>
        </p:txBody>
      </p:sp>
      <p:pic>
        <p:nvPicPr>
          <p:cNvPr id="519" name="Google Shape;519;p56"/>
          <p:cNvPicPr preferRelativeResize="0"/>
          <p:nvPr/>
        </p:nvPicPr>
        <p:blipFill>
          <a:blip r:embed="rId3">
            <a:alphaModFix/>
          </a:blip>
          <a:stretch>
            <a:fillRect/>
          </a:stretch>
        </p:blipFill>
        <p:spPr>
          <a:xfrm>
            <a:off x="311838" y="3550646"/>
            <a:ext cx="997125" cy="911500"/>
          </a:xfrm>
          <a:prstGeom prst="rect">
            <a:avLst/>
          </a:prstGeom>
          <a:noFill/>
          <a:ln>
            <a:noFill/>
          </a:ln>
        </p:spPr>
      </p:pic>
      <p:pic>
        <p:nvPicPr>
          <p:cNvPr id="520" name="Google Shape;520;p56"/>
          <p:cNvPicPr preferRelativeResize="0"/>
          <p:nvPr/>
        </p:nvPicPr>
        <p:blipFill>
          <a:blip r:embed="rId4">
            <a:alphaModFix/>
          </a:blip>
          <a:stretch>
            <a:fillRect/>
          </a:stretch>
        </p:blipFill>
        <p:spPr>
          <a:xfrm>
            <a:off x="4464150" y="547442"/>
            <a:ext cx="4527450" cy="4062880"/>
          </a:xfrm>
          <a:prstGeom prst="rect">
            <a:avLst/>
          </a:prstGeom>
          <a:noFill/>
          <a:ln>
            <a:noFill/>
          </a:ln>
        </p:spPr>
      </p:pic>
      <p:pic>
        <p:nvPicPr>
          <p:cNvPr id="521" name="Google Shape;521;p56"/>
          <p:cNvPicPr preferRelativeResize="0"/>
          <p:nvPr/>
        </p:nvPicPr>
        <p:blipFill>
          <a:blip r:embed="rId5">
            <a:alphaModFix/>
          </a:blip>
          <a:stretch>
            <a:fillRect/>
          </a:stretch>
        </p:blipFill>
        <p:spPr>
          <a:xfrm>
            <a:off x="3161675" y="3550645"/>
            <a:ext cx="1150081" cy="911500"/>
          </a:xfrm>
          <a:prstGeom prst="rect">
            <a:avLst/>
          </a:prstGeom>
          <a:noFill/>
          <a:ln>
            <a:noFill/>
          </a:ln>
        </p:spPr>
      </p:pic>
      <p:cxnSp>
        <p:nvCxnSpPr>
          <p:cNvPr id="522" name="Google Shape;522;p56"/>
          <p:cNvCxnSpPr>
            <a:stCxn id="519" idx="3"/>
            <a:endCxn id="521" idx="1"/>
          </p:cNvCxnSpPr>
          <p:nvPr/>
        </p:nvCxnSpPr>
        <p:spPr>
          <a:xfrm>
            <a:off x="1308963" y="4006396"/>
            <a:ext cx="1852800" cy="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311700" y="675538"/>
            <a:ext cx="3999900" cy="3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Commands</a:t>
            </a:r>
            <a:endParaRPr/>
          </a:p>
        </p:txBody>
      </p:sp>
      <p:sp>
        <p:nvSpPr>
          <p:cNvPr id="147" name="Google Shape;147;p21"/>
          <p:cNvSpPr txBox="1"/>
          <p:nvPr>
            <p:ph idx="1" type="body"/>
          </p:nvPr>
        </p:nvSpPr>
        <p:spPr>
          <a:xfrm>
            <a:off x="311850" y="1045438"/>
            <a:ext cx="3999900" cy="30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 a new repository in an empty folder using</a:t>
            </a:r>
            <a:endParaRPr/>
          </a:p>
          <a:p>
            <a:pPr indent="0" lvl="0" marL="0" rtl="0" algn="l">
              <a:spcBef>
                <a:spcPts val="1600"/>
              </a:spcBef>
              <a:spcAft>
                <a:spcPts val="0"/>
              </a:spcAft>
              <a:buNone/>
            </a:pPr>
            <a:r>
              <a:rPr lang="en">
                <a:solidFill>
                  <a:srgbClr val="FF0000"/>
                </a:solidFill>
              </a:rPr>
              <a:t>git init</a:t>
            </a:r>
            <a:endParaRPr/>
          </a:p>
          <a:p>
            <a:pPr indent="0" lvl="0" marL="0" rtl="0" algn="l">
              <a:spcBef>
                <a:spcPts val="1600"/>
              </a:spcBef>
              <a:spcAft>
                <a:spcPts val="0"/>
              </a:spcAft>
              <a:buNone/>
            </a:pPr>
            <a:r>
              <a:rPr lang="en"/>
              <a:t>See the status of the git repository using</a:t>
            </a:r>
            <a:endParaRPr/>
          </a:p>
          <a:p>
            <a:pPr indent="0" lvl="0" marL="0" rtl="0" algn="l">
              <a:spcBef>
                <a:spcPts val="1600"/>
              </a:spcBef>
              <a:spcAft>
                <a:spcPts val="0"/>
              </a:spcAft>
              <a:buClr>
                <a:schemeClr val="dk1"/>
              </a:buClr>
              <a:buSzPts val="1100"/>
              <a:buFont typeface="Arial"/>
              <a:buNone/>
            </a:pPr>
            <a:r>
              <a:rPr lang="en">
                <a:solidFill>
                  <a:srgbClr val="FF0000"/>
                </a:solidFill>
              </a:rPr>
              <a:t>g</a:t>
            </a:r>
            <a:r>
              <a:rPr lang="en">
                <a:solidFill>
                  <a:srgbClr val="FF0000"/>
                </a:solidFill>
              </a:rPr>
              <a:t>it status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48" name="Google Shape;148;p21"/>
          <p:cNvSpPr txBox="1"/>
          <p:nvPr>
            <p:ph idx="12" type="sldNum"/>
          </p:nvPr>
        </p:nvSpPr>
        <p:spPr>
          <a:xfrm>
            <a:off x="8156658" y="14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9" name="Google Shape;149;p21"/>
          <p:cNvSpPr txBox="1"/>
          <p:nvPr>
            <p:ph idx="2" type="subTitle"/>
          </p:nvPr>
        </p:nvSpPr>
        <p:spPr>
          <a:xfrm>
            <a:off x="38675" y="9675"/>
            <a:ext cx="4398000" cy="3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Getting Started</a:t>
            </a:r>
            <a:endParaRPr/>
          </a:p>
        </p:txBody>
      </p:sp>
      <p:pic>
        <p:nvPicPr>
          <p:cNvPr id="150" name="Google Shape;150;p21"/>
          <p:cNvPicPr preferRelativeResize="0"/>
          <p:nvPr/>
        </p:nvPicPr>
        <p:blipFill>
          <a:blip r:embed="rId3">
            <a:alphaModFix/>
          </a:blip>
          <a:stretch>
            <a:fillRect/>
          </a:stretch>
        </p:blipFill>
        <p:spPr>
          <a:xfrm>
            <a:off x="4464150" y="547442"/>
            <a:ext cx="4527450" cy="406288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Google Shape;527;p57"/>
          <p:cNvSpPr txBox="1"/>
          <p:nvPr>
            <p:ph type="title"/>
          </p:nvPr>
        </p:nvSpPr>
        <p:spPr>
          <a:xfrm>
            <a:off x="311700" y="675538"/>
            <a:ext cx="3999900" cy="3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57"/>
          <p:cNvSpPr txBox="1"/>
          <p:nvPr>
            <p:ph idx="1" type="body"/>
          </p:nvPr>
        </p:nvSpPr>
        <p:spPr>
          <a:xfrm>
            <a:off x="311850" y="1045452"/>
            <a:ext cx="3999900" cy="3416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A </a:t>
            </a:r>
            <a:r>
              <a:rPr lang="en"/>
              <a:t>convenient way to visualise your branch structure is on Github.</a:t>
            </a:r>
            <a:endParaRPr/>
          </a:p>
          <a:p>
            <a:pPr indent="0" lvl="0" marL="0" rtl="0" algn="l">
              <a:spcBef>
                <a:spcPts val="1600"/>
              </a:spcBef>
              <a:spcAft>
                <a:spcPts val="1600"/>
              </a:spcAft>
              <a:buNone/>
            </a:pPr>
            <a:r>
              <a:t/>
            </a:r>
            <a:endParaRPr/>
          </a:p>
        </p:txBody>
      </p:sp>
      <p:sp>
        <p:nvSpPr>
          <p:cNvPr id="529" name="Google Shape;529;p57"/>
          <p:cNvSpPr txBox="1"/>
          <p:nvPr>
            <p:ph idx="12" type="sldNum"/>
          </p:nvPr>
        </p:nvSpPr>
        <p:spPr>
          <a:xfrm>
            <a:off x="8156658" y="14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0" name="Google Shape;530;p57"/>
          <p:cNvSpPr txBox="1"/>
          <p:nvPr>
            <p:ph idx="2" type="subTitle"/>
          </p:nvPr>
        </p:nvSpPr>
        <p:spPr>
          <a:xfrm>
            <a:off x="38675" y="9675"/>
            <a:ext cx="4398000" cy="3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Github Network</a:t>
            </a:r>
            <a:endParaRPr/>
          </a:p>
        </p:txBody>
      </p:sp>
      <p:pic>
        <p:nvPicPr>
          <p:cNvPr id="531" name="Google Shape;531;p57"/>
          <p:cNvPicPr preferRelativeResize="0"/>
          <p:nvPr/>
        </p:nvPicPr>
        <p:blipFill>
          <a:blip r:embed="rId3">
            <a:alphaModFix/>
          </a:blip>
          <a:stretch>
            <a:fillRect/>
          </a:stretch>
        </p:blipFill>
        <p:spPr>
          <a:xfrm>
            <a:off x="0" y="395043"/>
            <a:ext cx="9144000" cy="3295264"/>
          </a:xfrm>
          <a:prstGeom prst="rect">
            <a:avLst/>
          </a:prstGeom>
          <a:noFill/>
          <a:ln>
            <a:noFill/>
          </a:ln>
        </p:spPr>
      </p:pic>
      <p:sp>
        <p:nvSpPr>
          <p:cNvPr id="532" name="Google Shape;532;p57"/>
          <p:cNvSpPr txBox="1"/>
          <p:nvPr/>
        </p:nvSpPr>
        <p:spPr>
          <a:xfrm>
            <a:off x="4712850" y="3688750"/>
            <a:ext cx="3999900" cy="7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Domine"/>
                <a:ea typeface="Domine"/>
                <a:cs typeface="Domine"/>
                <a:sym typeface="Domine"/>
              </a:rPr>
              <a:t>Here we can see where we branched off for the improveMeanCalc commit (in blue)</a:t>
            </a:r>
            <a:endParaRPr b="1">
              <a:latin typeface="Domine"/>
              <a:ea typeface="Domine"/>
              <a:cs typeface="Domine"/>
              <a:sym typeface="Domine"/>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58"/>
          <p:cNvSpPr txBox="1"/>
          <p:nvPr>
            <p:ph type="title"/>
          </p:nvPr>
        </p:nvSpPr>
        <p:spPr>
          <a:xfrm>
            <a:off x="311700" y="675538"/>
            <a:ext cx="3999900" cy="3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538" name="Google Shape;538;p58"/>
          <p:cNvSpPr txBox="1"/>
          <p:nvPr>
            <p:ph idx="1" type="body"/>
          </p:nvPr>
        </p:nvSpPr>
        <p:spPr>
          <a:xfrm>
            <a:off x="311850" y="1045452"/>
            <a:ext cx="3999900" cy="3416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Hopefully this slideshow is useful as a guide to some basic git usage.</a:t>
            </a:r>
            <a:endParaRPr/>
          </a:p>
          <a:p>
            <a:pPr indent="0" lvl="0" marL="0" rtl="0" algn="l">
              <a:spcBef>
                <a:spcPts val="1600"/>
              </a:spcBef>
              <a:spcAft>
                <a:spcPts val="0"/>
              </a:spcAft>
              <a:buNone/>
            </a:pPr>
            <a:r>
              <a:rPr lang="en"/>
              <a:t>I haven’t covered features such as</a:t>
            </a:r>
            <a:endParaRPr/>
          </a:p>
          <a:p>
            <a:pPr indent="-317500" lvl="0" marL="457200" rtl="0" algn="l">
              <a:spcBef>
                <a:spcPts val="1600"/>
              </a:spcBef>
              <a:spcAft>
                <a:spcPts val="0"/>
              </a:spcAft>
              <a:buSzPts val="1400"/>
              <a:buChar char="➤"/>
            </a:pPr>
            <a:r>
              <a:rPr lang="en"/>
              <a:t>The stash</a:t>
            </a:r>
            <a:endParaRPr/>
          </a:p>
          <a:p>
            <a:pPr indent="-317500" lvl="0" marL="457200" rtl="0" algn="l">
              <a:spcBef>
                <a:spcPts val="0"/>
              </a:spcBef>
              <a:spcAft>
                <a:spcPts val="0"/>
              </a:spcAft>
              <a:buSzPts val="1400"/>
              <a:buChar char="➤"/>
            </a:pPr>
            <a:r>
              <a:rPr lang="en"/>
              <a:t>Pull requests</a:t>
            </a:r>
            <a:endParaRPr/>
          </a:p>
          <a:p>
            <a:pPr indent="-317500" lvl="0" marL="457200" rtl="0" algn="l">
              <a:spcBef>
                <a:spcPts val="0"/>
              </a:spcBef>
              <a:spcAft>
                <a:spcPts val="0"/>
              </a:spcAft>
              <a:buSzPts val="1400"/>
              <a:buChar char="➤"/>
            </a:pPr>
            <a:r>
              <a:rPr lang="en"/>
              <a:t>git log</a:t>
            </a:r>
            <a:endParaRPr/>
          </a:p>
          <a:p>
            <a:pPr indent="-317500" lvl="0" marL="457200" rtl="0" algn="l">
              <a:spcBef>
                <a:spcPts val="0"/>
              </a:spcBef>
              <a:spcAft>
                <a:spcPts val="0"/>
              </a:spcAft>
              <a:buSzPts val="1400"/>
              <a:buChar char="➤"/>
            </a:pPr>
            <a:r>
              <a:rPr lang="en"/>
              <a:t>git diff</a:t>
            </a:r>
            <a:endParaRPr/>
          </a:p>
          <a:p>
            <a:pPr indent="0" lvl="0" marL="0" rtl="0" algn="l">
              <a:spcBef>
                <a:spcPts val="1600"/>
              </a:spcBef>
              <a:spcAft>
                <a:spcPts val="1600"/>
              </a:spcAft>
              <a:buNone/>
            </a:pPr>
            <a:r>
              <a:t/>
            </a:r>
            <a:endParaRPr/>
          </a:p>
        </p:txBody>
      </p:sp>
      <p:sp>
        <p:nvSpPr>
          <p:cNvPr id="539" name="Google Shape;539;p58"/>
          <p:cNvSpPr txBox="1"/>
          <p:nvPr>
            <p:ph idx="12" type="sldNum"/>
          </p:nvPr>
        </p:nvSpPr>
        <p:spPr>
          <a:xfrm>
            <a:off x="8156658" y="14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0" name="Google Shape;540;p58"/>
          <p:cNvSpPr txBox="1"/>
          <p:nvPr>
            <p:ph idx="2" type="subTitle"/>
          </p:nvPr>
        </p:nvSpPr>
        <p:spPr>
          <a:xfrm>
            <a:off x="38675" y="9675"/>
            <a:ext cx="4398000" cy="3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Final Slide</a:t>
            </a:r>
            <a:endParaRPr/>
          </a:p>
        </p:txBody>
      </p:sp>
      <p:sp>
        <p:nvSpPr>
          <p:cNvPr id="541" name="Google Shape;541;p58"/>
          <p:cNvSpPr txBox="1"/>
          <p:nvPr>
            <p:ph type="title"/>
          </p:nvPr>
        </p:nvSpPr>
        <p:spPr>
          <a:xfrm>
            <a:off x="4705450" y="675538"/>
            <a:ext cx="3999900" cy="3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542" name="Google Shape;542;p58"/>
          <p:cNvSpPr txBox="1"/>
          <p:nvPr>
            <p:ph idx="1" type="body"/>
          </p:nvPr>
        </p:nvSpPr>
        <p:spPr>
          <a:xfrm>
            <a:off x="4705450" y="1045452"/>
            <a:ext cx="3999900" cy="3416700"/>
          </a:xfrm>
          <a:prstGeom prst="rect">
            <a:avLst/>
          </a:prstGeom>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Albert’s repo of git tricks: </a:t>
            </a:r>
            <a:r>
              <a:rPr lang="en" u="sng">
                <a:solidFill>
                  <a:schemeClr val="hlink"/>
                </a:solidFill>
                <a:hlinkClick r:id="rId3"/>
              </a:rPr>
              <a:t>https://github.cs.adelaide.edu.au/a1687112/git-gear</a:t>
            </a:r>
            <a:r>
              <a:rPr lang="en"/>
              <a:t> </a:t>
            </a:r>
            <a:endParaRPr/>
          </a:p>
          <a:p>
            <a:pPr indent="-317500" lvl="0" marL="457200" rtl="0" algn="l">
              <a:spcBef>
                <a:spcPts val="0"/>
              </a:spcBef>
              <a:spcAft>
                <a:spcPts val="0"/>
              </a:spcAft>
              <a:buSzPts val="1400"/>
              <a:buChar char="➤"/>
            </a:pPr>
            <a:r>
              <a:rPr lang="en"/>
              <a:t>`git status -uno` is my standard git status command. It doesn’t show untracked files</a:t>
            </a:r>
            <a:endParaRPr/>
          </a:p>
          <a:p>
            <a:pPr indent="-317500" lvl="0" marL="457200" rtl="0" algn="l">
              <a:lnSpc>
                <a:spcPct val="100000"/>
              </a:lnSpc>
              <a:spcBef>
                <a:spcPts val="0"/>
              </a:spcBef>
              <a:spcAft>
                <a:spcPts val="0"/>
              </a:spcAft>
              <a:buSzPts val="1400"/>
              <a:buChar char="➤"/>
            </a:pPr>
            <a:r>
              <a:rPr lang="en" u="sng">
                <a:solidFill>
                  <a:schemeClr val="accent5"/>
                </a:solidFill>
                <a:latin typeface="Arial"/>
                <a:ea typeface="Arial"/>
                <a:cs typeface="Arial"/>
                <a:sym typeface="Arial"/>
                <a:hlinkClick r:id="rId4"/>
              </a:rPr>
              <a:t>Atlassian</a:t>
            </a:r>
            <a:r>
              <a:rPr lang="en">
                <a:solidFill>
                  <a:schemeClr val="dk1"/>
                </a:solidFill>
                <a:latin typeface="Arial"/>
                <a:ea typeface="Arial"/>
                <a:cs typeface="Arial"/>
                <a:sym typeface="Arial"/>
              </a:rPr>
              <a:t> and </a:t>
            </a:r>
            <a:r>
              <a:rPr lang="en" u="sng">
                <a:solidFill>
                  <a:schemeClr val="accent5"/>
                </a:solidFill>
                <a:latin typeface="Arial"/>
                <a:ea typeface="Arial"/>
                <a:cs typeface="Arial"/>
                <a:sym typeface="Arial"/>
                <a:hlinkClick r:id="rId5"/>
              </a:rPr>
              <a:t>Noble Desktop</a:t>
            </a: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317500" lvl="0" marL="457200" rtl="0" algn="l">
              <a:spcBef>
                <a:spcPts val="0"/>
              </a:spcBef>
              <a:spcAft>
                <a:spcPts val="0"/>
              </a:spcAft>
              <a:buSzPts val="1400"/>
              <a:buChar char="➤"/>
            </a:pPr>
            <a:r>
              <a:rPr lang="en" u="sng">
                <a:solidFill>
                  <a:schemeClr val="accent5"/>
                </a:solidFill>
                <a:hlinkClick r:id="rId6"/>
              </a:rPr>
              <a:t>https://patrickzahnd.ch/blog.html#gittransport</a:t>
            </a:r>
            <a:endParaRPr/>
          </a:p>
          <a:p>
            <a:pPr indent="-317500" lvl="0" marL="457200" rtl="0" algn="l">
              <a:spcBef>
                <a:spcPts val="1600"/>
              </a:spcBef>
              <a:spcAft>
                <a:spcPts val="0"/>
              </a:spcAft>
              <a:buSzPts val="1400"/>
              <a:buChar char="➤"/>
            </a:pPr>
            <a:r>
              <a:rPr lang="en"/>
              <a:t>This repository and slideshow: </a:t>
            </a:r>
            <a:r>
              <a:rPr lang="en" u="sng">
                <a:solidFill>
                  <a:schemeClr val="hlink"/>
                </a:solidFill>
                <a:hlinkClick r:id="rId7"/>
              </a:rPr>
              <a:t>https://github.com/RJaBi/learnGit</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311700" y="675538"/>
            <a:ext cx="3999900" cy="3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Commands</a:t>
            </a:r>
            <a:endParaRPr/>
          </a:p>
        </p:txBody>
      </p:sp>
      <p:sp>
        <p:nvSpPr>
          <p:cNvPr id="156" name="Google Shape;156;p22"/>
          <p:cNvSpPr txBox="1"/>
          <p:nvPr>
            <p:ph idx="1" type="body"/>
          </p:nvPr>
        </p:nvSpPr>
        <p:spPr>
          <a:xfrm>
            <a:off x="311850" y="1045438"/>
            <a:ext cx="3999900" cy="30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 a new repository in an empty folder using</a:t>
            </a:r>
            <a:endParaRPr/>
          </a:p>
          <a:p>
            <a:pPr indent="0" lvl="0" marL="0" rtl="0" algn="l">
              <a:spcBef>
                <a:spcPts val="1600"/>
              </a:spcBef>
              <a:spcAft>
                <a:spcPts val="0"/>
              </a:spcAft>
              <a:buNone/>
            </a:pPr>
            <a:r>
              <a:rPr lang="en">
                <a:solidFill>
                  <a:srgbClr val="FF0000"/>
                </a:solidFill>
              </a:rPr>
              <a:t>git init</a:t>
            </a:r>
            <a:endParaRPr/>
          </a:p>
          <a:p>
            <a:pPr indent="0" lvl="0" marL="0" rtl="0" algn="l">
              <a:spcBef>
                <a:spcPts val="1600"/>
              </a:spcBef>
              <a:spcAft>
                <a:spcPts val="0"/>
              </a:spcAft>
              <a:buNone/>
            </a:pPr>
            <a:r>
              <a:rPr lang="en"/>
              <a:t>See the status of the git repository using</a:t>
            </a:r>
            <a:endParaRPr/>
          </a:p>
          <a:p>
            <a:pPr indent="0" lvl="0" marL="0" rtl="0" algn="l">
              <a:spcBef>
                <a:spcPts val="1600"/>
              </a:spcBef>
              <a:spcAft>
                <a:spcPts val="0"/>
              </a:spcAft>
              <a:buNone/>
            </a:pPr>
            <a:r>
              <a:rPr lang="en">
                <a:solidFill>
                  <a:srgbClr val="FF0000"/>
                </a:solidFill>
              </a:rPr>
              <a:t>git status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57" name="Google Shape;157;p22"/>
          <p:cNvSpPr txBox="1"/>
          <p:nvPr>
            <p:ph idx="12" type="sldNum"/>
          </p:nvPr>
        </p:nvSpPr>
        <p:spPr>
          <a:xfrm>
            <a:off x="8156658" y="14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8" name="Google Shape;158;p22"/>
          <p:cNvSpPr txBox="1"/>
          <p:nvPr>
            <p:ph idx="2" type="subTitle"/>
          </p:nvPr>
        </p:nvSpPr>
        <p:spPr>
          <a:xfrm>
            <a:off x="38675" y="9675"/>
            <a:ext cx="4398000" cy="3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Getting Started</a:t>
            </a:r>
            <a:endParaRPr/>
          </a:p>
        </p:txBody>
      </p:sp>
      <p:pic>
        <p:nvPicPr>
          <p:cNvPr id="159" name="Google Shape;159;p22"/>
          <p:cNvPicPr preferRelativeResize="0"/>
          <p:nvPr/>
        </p:nvPicPr>
        <p:blipFill>
          <a:blip r:embed="rId3">
            <a:alphaModFix/>
          </a:blip>
          <a:stretch>
            <a:fillRect/>
          </a:stretch>
        </p:blipFill>
        <p:spPr>
          <a:xfrm>
            <a:off x="4464150" y="547442"/>
            <a:ext cx="4527450" cy="40628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311700" y="675538"/>
            <a:ext cx="3999900" cy="3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Commands</a:t>
            </a:r>
            <a:endParaRPr/>
          </a:p>
        </p:txBody>
      </p:sp>
      <p:sp>
        <p:nvSpPr>
          <p:cNvPr id="165" name="Google Shape;165;p23"/>
          <p:cNvSpPr txBox="1"/>
          <p:nvPr>
            <p:ph idx="1" type="body"/>
          </p:nvPr>
        </p:nvSpPr>
        <p:spPr>
          <a:xfrm>
            <a:off x="311850" y="1045438"/>
            <a:ext cx="3999900" cy="30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 a new repository in an empty folder using</a:t>
            </a:r>
            <a:endParaRPr/>
          </a:p>
          <a:p>
            <a:pPr indent="0" lvl="0" marL="0" rtl="0" algn="l">
              <a:spcBef>
                <a:spcPts val="1600"/>
              </a:spcBef>
              <a:spcAft>
                <a:spcPts val="0"/>
              </a:spcAft>
              <a:buNone/>
            </a:pPr>
            <a:r>
              <a:rPr lang="en">
                <a:solidFill>
                  <a:srgbClr val="FF0000"/>
                </a:solidFill>
              </a:rPr>
              <a:t>git init</a:t>
            </a:r>
            <a:endParaRPr/>
          </a:p>
          <a:p>
            <a:pPr indent="0" lvl="0" marL="0" rtl="0" algn="l">
              <a:spcBef>
                <a:spcPts val="1600"/>
              </a:spcBef>
              <a:spcAft>
                <a:spcPts val="0"/>
              </a:spcAft>
              <a:buNone/>
            </a:pPr>
            <a:r>
              <a:rPr lang="en"/>
              <a:t>See the status of the git repository using</a:t>
            </a:r>
            <a:endParaRPr/>
          </a:p>
          <a:p>
            <a:pPr indent="0" lvl="0" marL="0" rtl="0" algn="l">
              <a:spcBef>
                <a:spcPts val="1600"/>
              </a:spcBef>
              <a:spcAft>
                <a:spcPts val="0"/>
              </a:spcAft>
              <a:buNone/>
            </a:pPr>
            <a:r>
              <a:rPr lang="en">
                <a:solidFill>
                  <a:srgbClr val="FF0000"/>
                </a:solidFill>
              </a:rPr>
              <a:t>git status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66" name="Google Shape;166;p23"/>
          <p:cNvSpPr txBox="1"/>
          <p:nvPr>
            <p:ph idx="12" type="sldNum"/>
          </p:nvPr>
        </p:nvSpPr>
        <p:spPr>
          <a:xfrm>
            <a:off x="8156658" y="14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7" name="Google Shape;167;p23"/>
          <p:cNvSpPr txBox="1"/>
          <p:nvPr>
            <p:ph idx="2" type="subTitle"/>
          </p:nvPr>
        </p:nvSpPr>
        <p:spPr>
          <a:xfrm>
            <a:off x="38675" y="9675"/>
            <a:ext cx="4398000" cy="3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Getting Started</a:t>
            </a:r>
            <a:endParaRPr/>
          </a:p>
        </p:txBody>
      </p:sp>
      <p:pic>
        <p:nvPicPr>
          <p:cNvPr id="168" name="Google Shape;168;p23"/>
          <p:cNvPicPr preferRelativeResize="0"/>
          <p:nvPr/>
        </p:nvPicPr>
        <p:blipFill>
          <a:blip r:embed="rId3">
            <a:alphaModFix/>
          </a:blip>
          <a:stretch>
            <a:fillRect/>
          </a:stretch>
        </p:blipFill>
        <p:spPr>
          <a:xfrm>
            <a:off x="4464150" y="547442"/>
            <a:ext cx="4527450" cy="40628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4"/>
          <p:cNvSpPr txBox="1"/>
          <p:nvPr>
            <p:ph type="title"/>
          </p:nvPr>
        </p:nvSpPr>
        <p:spPr>
          <a:xfrm>
            <a:off x="311700" y="675538"/>
            <a:ext cx="3999900" cy="3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Commands</a:t>
            </a:r>
            <a:endParaRPr/>
          </a:p>
        </p:txBody>
      </p:sp>
      <p:sp>
        <p:nvSpPr>
          <p:cNvPr id="174" name="Google Shape;174;p24"/>
          <p:cNvSpPr txBox="1"/>
          <p:nvPr>
            <p:ph idx="1" type="body"/>
          </p:nvPr>
        </p:nvSpPr>
        <p:spPr>
          <a:xfrm>
            <a:off x="311850" y="1045438"/>
            <a:ext cx="3999900" cy="30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Copied a file into our folder</a:t>
            </a:r>
            <a:endParaRPr/>
          </a:p>
          <a:p>
            <a:pPr indent="0" lvl="0" marL="0" rtl="0" algn="l">
              <a:spcBef>
                <a:spcPts val="1600"/>
              </a:spcBef>
              <a:spcAft>
                <a:spcPts val="0"/>
              </a:spcAft>
              <a:buNone/>
            </a:pPr>
            <a:r>
              <a:rPr lang="en">
                <a:solidFill>
                  <a:srgbClr val="FF0000"/>
                </a:solidFill>
              </a:rPr>
              <a:t>Albert-git-doc.pdf</a:t>
            </a:r>
            <a:endParaRPr/>
          </a:p>
          <a:p>
            <a:pPr indent="0" lvl="0" marL="0" rtl="0" algn="l">
              <a:spcBef>
                <a:spcPts val="1600"/>
              </a:spcBef>
              <a:spcAft>
                <a:spcPts val="1600"/>
              </a:spcAft>
              <a:buNone/>
            </a:pPr>
            <a:r>
              <a:rPr lang="en"/>
              <a:t>This item is in the workspace</a:t>
            </a:r>
            <a:endParaRPr/>
          </a:p>
        </p:txBody>
      </p:sp>
      <p:sp>
        <p:nvSpPr>
          <p:cNvPr id="175" name="Google Shape;175;p24"/>
          <p:cNvSpPr txBox="1"/>
          <p:nvPr>
            <p:ph idx="12" type="sldNum"/>
          </p:nvPr>
        </p:nvSpPr>
        <p:spPr>
          <a:xfrm>
            <a:off x="8156658" y="14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6" name="Google Shape;176;p24"/>
          <p:cNvSpPr txBox="1"/>
          <p:nvPr>
            <p:ph idx="2" type="subTitle"/>
          </p:nvPr>
        </p:nvSpPr>
        <p:spPr>
          <a:xfrm>
            <a:off x="38675" y="9675"/>
            <a:ext cx="4398000" cy="3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Getting Started</a:t>
            </a:r>
            <a:endParaRPr/>
          </a:p>
        </p:txBody>
      </p:sp>
      <p:pic>
        <p:nvPicPr>
          <p:cNvPr id="177" name="Google Shape;177;p24"/>
          <p:cNvPicPr preferRelativeResize="0"/>
          <p:nvPr/>
        </p:nvPicPr>
        <p:blipFill>
          <a:blip r:embed="rId3">
            <a:alphaModFix/>
          </a:blip>
          <a:stretch>
            <a:fillRect/>
          </a:stretch>
        </p:blipFill>
        <p:spPr>
          <a:xfrm>
            <a:off x="4464150" y="547442"/>
            <a:ext cx="4527450" cy="4062880"/>
          </a:xfrm>
          <a:prstGeom prst="rect">
            <a:avLst/>
          </a:prstGeom>
          <a:noFill/>
          <a:ln>
            <a:noFill/>
          </a:ln>
        </p:spPr>
      </p:pic>
      <p:pic>
        <p:nvPicPr>
          <p:cNvPr id="178" name="Google Shape;178;p24"/>
          <p:cNvPicPr preferRelativeResize="0"/>
          <p:nvPr/>
        </p:nvPicPr>
        <p:blipFill>
          <a:blip r:embed="rId4">
            <a:alphaModFix/>
          </a:blip>
          <a:stretch>
            <a:fillRect/>
          </a:stretch>
        </p:blipFill>
        <p:spPr>
          <a:xfrm>
            <a:off x="1609025" y="2462500"/>
            <a:ext cx="1257300" cy="1428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311700" y="675538"/>
            <a:ext cx="3999900" cy="3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Commands</a:t>
            </a:r>
            <a:endParaRPr/>
          </a:p>
        </p:txBody>
      </p:sp>
      <p:sp>
        <p:nvSpPr>
          <p:cNvPr id="184" name="Google Shape;184;p25"/>
          <p:cNvSpPr txBox="1"/>
          <p:nvPr>
            <p:ph idx="1" type="body"/>
          </p:nvPr>
        </p:nvSpPr>
        <p:spPr>
          <a:xfrm>
            <a:off x="311850" y="1045438"/>
            <a:ext cx="3999900" cy="30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Copied a file into our folder</a:t>
            </a:r>
            <a:endParaRPr/>
          </a:p>
          <a:p>
            <a:pPr indent="0" lvl="0" marL="0" rtl="0" algn="l">
              <a:spcBef>
                <a:spcPts val="1600"/>
              </a:spcBef>
              <a:spcAft>
                <a:spcPts val="0"/>
              </a:spcAft>
              <a:buNone/>
            </a:pPr>
            <a:r>
              <a:rPr lang="en">
                <a:solidFill>
                  <a:srgbClr val="FF0000"/>
                </a:solidFill>
              </a:rPr>
              <a:t>Albert-git-doc.pdf</a:t>
            </a:r>
            <a:endParaRPr/>
          </a:p>
          <a:p>
            <a:pPr indent="0" lvl="0" marL="0" rtl="0" algn="l">
              <a:spcBef>
                <a:spcPts val="1600"/>
              </a:spcBef>
              <a:spcAft>
                <a:spcPts val="1600"/>
              </a:spcAft>
              <a:buNone/>
            </a:pPr>
            <a:r>
              <a:rPr lang="en"/>
              <a:t>This item is in the workspace</a:t>
            </a:r>
            <a:endParaRPr/>
          </a:p>
        </p:txBody>
      </p:sp>
      <p:sp>
        <p:nvSpPr>
          <p:cNvPr id="185" name="Google Shape;185;p25"/>
          <p:cNvSpPr txBox="1"/>
          <p:nvPr>
            <p:ph idx="12" type="sldNum"/>
          </p:nvPr>
        </p:nvSpPr>
        <p:spPr>
          <a:xfrm>
            <a:off x="8156658" y="14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6" name="Google Shape;186;p25"/>
          <p:cNvSpPr txBox="1"/>
          <p:nvPr>
            <p:ph idx="2" type="subTitle"/>
          </p:nvPr>
        </p:nvSpPr>
        <p:spPr>
          <a:xfrm>
            <a:off x="38675" y="9675"/>
            <a:ext cx="4398000" cy="3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Getting Started</a:t>
            </a:r>
            <a:endParaRPr/>
          </a:p>
        </p:txBody>
      </p:sp>
      <p:pic>
        <p:nvPicPr>
          <p:cNvPr id="187" name="Google Shape;187;p25"/>
          <p:cNvPicPr preferRelativeResize="0"/>
          <p:nvPr/>
        </p:nvPicPr>
        <p:blipFill>
          <a:blip r:embed="rId3">
            <a:alphaModFix/>
          </a:blip>
          <a:stretch>
            <a:fillRect/>
          </a:stretch>
        </p:blipFill>
        <p:spPr>
          <a:xfrm>
            <a:off x="1609025" y="2462500"/>
            <a:ext cx="1257300" cy="1428750"/>
          </a:xfrm>
          <a:prstGeom prst="rect">
            <a:avLst/>
          </a:prstGeom>
          <a:noFill/>
          <a:ln>
            <a:noFill/>
          </a:ln>
        </p:spPr>
      </p:pic>
      <p:pic>
        <p:nvPicPr>
          <p:cNvPr id="188" name="Google Shape;188;p25"/>
          <p:cNvPicPr preferRelativeResize="0"/>
          <p:nvPr/>
        </p:nvPicPr>
        <p:blipFill>
          <a:blip r:embed="rId4">
            <a:alphaModFix/>
          </a:blip>
          <a:stretch>
            <a:fillRect/>
          </a:stretch>
        </p:blipFill>
        <p:spPr>
          <a:xfrm>
            <a:off x="4464150" y="547442"/>
            <a:ext cx="4527450" cy="40628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311700" y="675538"/>
            <a:ext cx="3999900" cy="3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Commands</a:t>
            </a:r>
            <a:endParaRPr/>
          </a:p>
        </p:txBody>
      </p:sp>
      <p:sp>
        <p:nvSpPr>
          <p:cNvPr id="194" name="Google Shape;194;p26"/>
          <p:cNvSpPr txBox="1"/>
          <p:nvPr>
            <p:ph idx="1" type="body"/>
          </p:nvPr>
        </p:nvSpPr>
        <p:spPr>
          <a:xfrm>
            <a:off x="311850" y="1045438"/>
            <a:ext cx="3999900" cy="30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the file to the index using</a:t>
            </a:r>
            <a:endParaRPr/>
          </a:p>
          <a:p>
            <a:pPr indent="0" lvl="0" marL="0" rtl="0" algn="l">
              <a:spcBef>
                <a:spcPts val="1600"/>
              </a:spcBef>
              <a:spcAft>
                <a:spcPts val="0"/>
              </a:spcAft>
              <a:buNone/>
            </a:pPr>
            <a:r>
              <a:rPr lang="en">
                <a:solidFill>
                  <a:srgbClr val="FF0000"/>
                </a:solidFill>
              </a:rPr>
              <a:t>git add </a:t>
            </a:r>
            <a:r>
              <a:rPr lang="en">
                <a:solidFill>
                  <a:srgbClr val="FF0000"/>
                </a:solidFill>
              </a:rPr>
              <a:t>Albert-git-doc.pdf</a:t>
            </a:r>
            <a:endParaRPr/>
          </a:p>
          <a:p>
            <a:pPr indent="0" lvl="0" marL="0" rtl="0" algn="l">
              <a:spcBef>
                <a:spcPts val="1600"/>
              </a:spcBef>
              <a:spcAft>
                <a:spcPts val="1600"/>
              </a:spcAft>
              <a:buNone/>
            </a:pPr>
            <a:r>
              <a:rPr lang="en"/>
              <a:t>A snapshot of this file is now in the index</a:t>
            </a:r>
            <a:endParaRPr/>
          </a:p>
        </p:txBody>
      </p:sp>
      <p:sp>
        <p:nvSpPr>
          <p:cNvPr id="195" name="Google Shape;195;p26"/>
          <p:cNvSpPr txBox="1"/>
          <p:nvPr>
            <p:ph idx="12" type="sldNum"/>
          </p:nvPr>
        </p:nvSpPr>
        <p:spPr>
          <a:xfrm>
            <a:off x="8156658" y="14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6" name="Google Shape;196;p26"/>
          <p:cNvSpPr txBox="1"/>
          <p:nvPr>
            <p:ph idx="2" type="subTitle"/>
          </p:nvPr>
        </p:nvSpPr>
        <p:spPr>
          <a:xfrm>
            <a:off x="38675" y="9675"/>
            <a:ext cx="4398000" cy="3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Getting Started</a:t>
            </a:r>
            <a:endParaRPr/>
          </a:p>
        </p:txBody>
      </p:sp>
      <p:pic>
        <p:nvPicPr>
          <p:cNvPr id="197" name="Google Shape;197;p26"/>
          <p:cNvPicPr preferRelativeResize="0"/>
          <p:nvPr/>
        </p:nvPicPr>
        <p:blipFill>
          <a:blip r:embed="rId3">
            <a:alphaModFix/>
          </a:blip>
          <a:stretch>
            <a:fillRect/>
          </a:stretch>
        </p:blipFill>
        <p:spPr>
          <a:xfrm>
            <a:off x="4464150" y="547442"/>
            <a:ext cx="4527450" cy="4062880"/>
          </a:xfrm>
          <a:prstGeom prst="rect">
            <a:avLst/>
          </a:prstGeom>
          <a:noFill/>
          <a:ln>
            <a:noFill/>
          </a:ln>
        </p:spPr>
      </p:pic>
      <p:pic>
        <p:nvPicPr>
          <p:cNvPr id="198" name="Google Shape;198;p26"/>
          <p:cNvPicPr preferRelativeResize="0"/>
          <p:nvPr/>
        </p:nvPicPr>
        <p:blipFill>
          <a:blip r:embed="rId4">
            <a:alphaModFix/>
          </a:blip>
          <a:stretch>
            <a:fillRect/>
          </a:stretch>
        </p:blipFill>
        <p:spPr>
          <a:xfrm>
            <a:off x="1689975" y="2571750"/>
            <a:ext cx="1095375" cy="1409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