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DCA40-A495-4270-BC94-549848443C6C}" v="119" dt="2023-08-04T11:59:29.028"/>
    <p1510:client id="{27E9FD71-DFA9-4A26-93A7-69120529F182}" v="114" dt="2023-08-04T12:25:46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Ingole" userId="84fc6f21f9fb4315" providerId="Windows Live" clId="Web-{27E9FD71-DFA9-4A26-93A7-69120529F182}"/>
    <pc:docChg chg="modSld">
      <pc:chgData name="Om Ingole" userId="84fc6f21f9fb4315" providerId="Windows Live" clId="Web-{27E9FD71-DFA9-4A26-93A7-69120529F182}" dt="2023-08-04T12:25:46.462" v="60" actId="1076"/>
      <pc:docMkLst>
        <pc:docMk/>
      </pc:docMkLst>
      <pc:sldChg chg="addSp modSp">
        <pc:chgData name="Om Ingole" userId="84fc6f21f9fb4315" providerId="Windows Live" clId="Web-{27E9FD71-DFA9-4A26-93A7-69120529F182}" dt="2023-08-04T12:25:46.462" v="60" actId="1076"/>
        <pc:sldMkLst>
          <pc:docMk/>
          <pc:sldMk cId="109857222" sldId="256"/>
        </pc:sldMkLst>
        <pc:spChg chg="add mod">
          <ac:chgData name="Om Ingole" userId="84fc6f21f9fb4315" providerId="Windows Live" clId="Web-{27E9FD71-DFA9-4A26-93A7-69120529F182}" dt="2023-08-04T12:25:39.509" v="59" actId="1076"/>
          <ac:spMkLst>
            <pc:docMk/>
            <pc:sldMk cId="109857222" sldId="256"/>
            <ac:spMk id="2" creationId="{50C7CEC4-D9A8-FDC0-1CDB-4E9178B63B5C}"/>
          </ac:spMkLst>
        </pc:spChg>
        <pc:spChg chg="add mod">
          <ac:chgData name="Om Ingole" userId="84fc6f21f9fb4315" providerId="Windows Live" clId="Web-{27E9FD71-DFA9-4A26-93A7-69120529F182}" dt="2023-08-04T12:25:46.462" v="60" actId="1076"/>
          <ac:spMkLst>
            <pc:docMk/>
            <pc:sldMk cId="109857222" sldId="256"/>
            <ac:spMk id="3" creationId="{0C1CCFE3-9CE2-0264-7384-D8002A4B3654}"/>
          </ac:spMkLst>
        </pc:spChg>
      </pc:sldChg>
    </pc:docChg>
  </pc:docChgLst>
  <pc:docChgLst>
    <pc:chgData name="Om Ingole" userId="84fc6f21f9fb4315" providerId="Windows Live" clId="Web-{156DCA40-A495-4270-BC94-549848443C6C}"/>
    <pc:docChg chg="addSld delSld modSld">
      <pc:chgData name="Om Ingole" userId="84fc6f21f9fb4315" providerId="Windows Live" clId="Web-{156DCA40-A495-4270-BC94-549848443C6C}" dt="2023-08-04T11:59:29.028" v="100" actId="14100"/>
      <pc:docMkLst>
        <pc:docMk/>
      </pc:docMkLst>
      <pc:sldChg chg="addSp delSp modSp mod modClrScheme chgLayout">
        <pc:chgData name="Om Ingole" userId="84fc6f21f9fb4315" providerId="Windows Live" clId="Web-{156DCA40-A495-4270-BC94-549848443C6C}" dt="2023-08-04T11:59:29.028" v="100" actId="14100"/>
        <pc:sldMkLst>
          <pc:docMk/>
          <pc:sldMk cId="109857222" sldId="256"/>
        </pc:sldMkLst>
        <pc:spChg chg="del">
          <ac:chgData name="Om Ingole" userId="84fc6f21f9fb4315" providerId="Windows Live" clId="Web-{156DCA40-A495-4270-BC94-549848443C6C}" dt="2023-08-04T11:37:52.19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Om Ingole" userId="84fc6f21f9fb4315" providerId="Windows Live" clId="Web-{156DCA40-A495-4270-BC94-549848443C6C}" dt="2023-08-04T11:37:52.195" v="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Om Ingole" userId="84fc6f21f9fb4315" providerId="Windows Live" clId="Web-{156DCA40-A495-4270-BC94-549848443C6C}" dt="2023-08-04T11:59:29.028" v="100" actId="14100"/>
          <ac:picMkLst>
            <pc:docMk/>
            <pc:sldMk cId="109857222" sldId="256"/>
            <ac:picMk id="4" creationId="{EAF3A2C3-5165-8FC1-28CC-C0C1AB95C843}"/>
          </ac:picMkLst>
        </pc:picChg>
      </pc:sldChg>
      <pc:sldChg chg="addSp modSp new">
        <pc:chgData name="Om Ingole" userId="84fc6f21f9fb4315" providerId="Windows Live" clId="Web-{156DCA40-A495-4270-BC94-549848443C6C}" dt="2023-08-04T11:59:23.199" v="98" actId="14100"/>
        <pc:sldMkLst>
          <pc:docMk/>
          <pc:sldMk cId="1309358363" sldId="257"/>
        </pc:sldMkLst>
        <pc:picChg chg="add mod">
          <ac:chgData name="Om Ingole" userId="84fc6f21f9fb4315" providerId="Windows Live" clId="Web-{156DCA40-A495-4270-BC94-549848443C6C}" dt="2023-08-04T11:59:23.199" v="98" actId="14100"/>
          <ac:picMkLst>
            <pc:docMk/>
            <pc:sldMk cId="1309358363" sldId="257"/>
            <ac:picMk id="2" creationId="{FACCD649-3408-FA93-846C-87D83A3CDC7C}"/>
          </ac:picMkLst>
        </pc:picChg>
      </pc:sldChg>
      <pc:sldChg chg="addSp modSp new">
        <pc:chgData name="Om Ingole" userId="84fc6f21f9fb4315" providerId="Windows Live" clId="Web-{156DCA40-A495-4270-BC94-549848443C6C}" dt="2023-08-04T11:59:16.168" v="96" actId="14100"/>
        <pc:sldMkLst>
          <pc:docMk/>
          <pc:sldMk cId="2713678298" sldId="258"/>
        </pc:sldMkLst>
        <pc:picChg chg="add mod">
          <ac:chgData name="Om Ingole" userId="84fc6f21f9fb4315" providerId="Windows Live" clId="Web-{156DCA40-A495-4270-BC94-549848443C6C}" dt="2023-08-04T11:59:16.168" v="96" actId="14100"/>
          <ac:picMkLst>
            <pc:docMk/>
            <pc:sldMk cId="2713678298" sldId="258"/>
            <ac:picMk id="2" creationId="{81DD2B4C-14F5-84CC-B3DF-D1DCD521296A}"/>
          </ac:picMkLst>
        </pc:picChg>
      </pc:sldChg>
      <pc:sldChg chg="addSp modSp new">
        <pc:chgData name="Om Ingole" userId="84fc6f21f9fb4315" providerId="Windows Live" clId="Web-{156DCA40-A495-4270-BC94-549848443C6C}" dt="2023-08-04T11:59:07.808" v="94" actId="14100"/>
        <pc:sldMkLst>
          <pc:docMk/>
          <pc:sldMk cId="2613977296" sldId="259"/>
        </pc:sldMkLst>
        <pc:picChg chg="add mod">
          <ac:chgData name="Om Ingole" userId="84fc6f21f9fb4315" providerId="Windows Live" clId="Web-{156DCA40-A495-4270-BC94-549848443C6C}" dt="2023-08-04T11:59:07.808" v="94" actId="14100"/>
          <ac:picMkLst>
            <pc:docMk/>
            <pc:sldMk cId="2613977296" sldId="259"/>
            <ac:picMk id="2" creationId="{FF11866A-5E21-5B5F-6507-A7580AAE25EC}"/>
          </ac:picMkLst>
        </pc:picChg>
      </pc:sldChg>
      <pc:sldChg chg="addSp modSp new">
        <pc:chgData name="Om Ingole" userId="84fc6f21f9fb4315" providerId="Windows Live" clId="Web-{156DCA40-A495-4270-BC94-549848443C6C}" dt="2023-08-04T11:59:01.589" v="91" actId="14100"/>
        <pc:sldMkLst>
          <pc:docMk/>
          <pc:sldMk cId="3583407633" sldId="260"/>
        </pc:sldMkLst>
        <pc:picChg chg="add mod">
          <ac:chgData name="Om Ingole" userId="84fc6f21f9fb4315" providerId="Windows Live" clId="Web-{156DCA40-A495-4270-BC94-549848443C6C}" dt="2023-08-04T11:59:01.589" v="91" actId="14100"/>
          <ac:picMkLst>
            <pc:docMk/>
            <pc:sldMk cId="3583407633" sldId="260"/>
            <ac:picMk id="2" creationId="{12BA8694-3626-0B3D-4688-87CCF5FD4E8A}"/>
          </ac:picMkLst>
        </pc:picChg>
      </pc:sldChg>
      <pc:sldChg chg="addSp modSp new">
        <pc:chgData name="Om Ingole" userId="84fc6f21f9fb4315" providerId="Windows Live" clId="Web-{156DCA40-A495-4270-BC94-549848443C6C}" dt="2023-08-04T11:58:55.651" v="89" actId="14100"/>
        <pc:sldMkLst>
          <pc:docMk/>
          <pc:sldMk cId="2115209109" sldId="261"/>
        </pc:sldMkLst>
        <pc:picChg chg="add mod">
          <ac:chgData name="Om Ingole" userId="84fc6f21f9fb4315" providerId="Windows Live" clId="Web-{156DCA40-A495-4270-BC94-549848443C6C}" dt="2023-08-04T11:58:55.651" v="89" actId="14100"/>
          <ac:picMkLst>
            <pc:docMk/>
            <pc:sldMk cId="2115209109" sldId="261"/>
            <ac:picMk id="2" creationId="{EF96DFF2-F126-509F-DDAC-EB5092C5A7B8}"/>
          </ac:picMkLst>
        </pc:picChg>
      </pc:sldChg>
      <pc:sldChg chg="addSp modSp new">
        <pc:chgData name="Om Ingole" userId="84fc6f21f9fb4315" providerId="Windows Live" clId="Web-{156DCA40-A495-4270-BC94-549848443C6C}" dt="2023-08-04T11:58:49.214" v="87" actId="14100"/>
        <pc:sldMkLst>
          <pc:docMk/>
          <pc:sldMk cId="2073799900" sldId="262"/>
        </pc:sldMkLst>
        <pc:picChg chg="add mod">
          <ac:chgData name="Om Ingole" userId="84fc6f21f9fb4315" providerId="Windows Live" clId="Web-{156DCA40-A495-4270-BC94-549848443C6C}" dt="2023-08-04T11:58:49.214" v="87" actId="14100"/>
          <ac:picMkLst>
            <pc:docMk/>
            <pc:sldMk cId="2073799900" sldId="262"/>
            <ac:picMk id="2" creationId="{AC92FFF4-ABDD-92D3-0E11-39FC28231B5E}"/>
          </ac:picMkLst>
        </pc:picChg>
      </pc:sldChg>
      <pc:sldChg chg="addSp modSp new">
        <pc:chgData name="Om Ingole" userId="84fc6f21f9fb4315" providerId="Windows Live" clId="Web-{156DCA40-A495-4270-BC94-549848443C6C}" dt="2023-08-04T11:58:42.635" v="85" actId="14100"/>
        <pc:sldMkLst>
          <pc:docMk/>
          <pc:sldMk cId="2752151213" sldId="263"/>
        </pc:sldMkLst>
        <pc:picChg chg="add mod">
          <ac:chgData name="Om Ingole" userId="84fc6f21f9fb4315" providerId="Windows Live" clId="Web-{156DCA40-A495-4270-BC94-549848443C6C}" dt="2023-08-04T11:58:42.635" v="85" actId="14100"/>
          <ac:picMkLst>
            <pc:docMk/>
            <pc:sldMk cId="2752151213" sldId="263"/>
            <ac:picMk id="2" creationId="{E48EBFD0-1147-0DA7-29F7-D2C14CE59F8D}"/>
          </ac:picMkLst>
        </pc:picChg>
      </pc:sldChg>
      <pc:sldChg chg="addSp modSp new">
        <pc:chgData name="Om Ingole" userId="84fc6f21f9fb4315" providerId="Windows Live" clId="Web-{156DCA40-A495-4270-BC94-549848443C6C}" dt="2023-08-04T11:58:36.213" v="83" actId="14100"/>
        <pc:sldMkLst>
          <pc:docMk/>
          <pc:sldMk cId="703278966" sldId="264"/>
        </pc:sldMkLst>
        <pc:picChg chg="add mod">
          <ac:chgData name="Om Ingole" userId="84fc6f21f9fb4315" providerId="Windows Live" clId="Web-{156DCA40-A495-4270-BC94-549848443C6C}" dt="2023-08-04T11:58:36.213" v="83" actId="14100"/>
          <ac:picMkLst>
            <pc:docMk/>
            <pc:sldMk cId="703278966" sldId="264"/>
            <ac:picMk id="2" creationId="{57E90050-D13F-13C1-74A5-4107F145C382}"/>
          </ac:picMkLst>
        </pc:picChg>
      </pc:sldChg>
      <pc:sldChg chg="addSp modSp new">
        <pc:chgData name="Om Ingole" userId="84fc6f21f9fb4315" providerId="Windows Live" clId="Web-{156DCA40-A495-4270-BC94-549848443C6C}" dt="2023-08-04T11:58:26.775" v="81" actId="14100"/>
        <pc:sldMkLst>
          <pc:docMk/>
          <pc:sldMk cId="3203333124" sldId="265"/>
        </pc:sldMkLst>
        <pc:picChg chg="add mod">
          <ac:chgData name="Om Ingole" userId="84fc6f21f9fb4315" providerId="Windows Live" clId="Web-{156DCA40-A495-4270-BC94-549848443C6C}" dt="2023-08-04T11:58:26.775" v="81" actId="14100"/>
          <ac:picMkLst>
            <pc:docMk/>
            <pc:sldMk cId="3203333124" sldId="265"/>
            <ac:picMk id="2" creationId="{3D85E07E-BD24-6A4D-BE47-B2CA985E4B02}"/>
          </ac:picMkLst>
        </pc:picChg>
      </pc:sldChg>
      <pc:sldChg chg="addSp modSp new">
        <pc:chgData name="Om Ingole" userId="84fc6f21f9fb4315" providerId="Windows Live" clId="Web-{156DCA40-A495-4270-BC94-549848443C6C}" dt="2023-08-04T11:58:18.056" v="79" actId="14100"/>
        <pc:sldMkLst>
          <pc:docMk/>
          <pc:sldMk cId="852992971" sldId="266"/>
        </pc:sldMkLst>
        <pc:picChg chg="add mod">
          <ac:chgData name="Om Ingole" userId="84fc6f21f9fb4315" providerId="Windows Live" clId="Web-{156DCA40-A495-4270-BC94-549848443C6C}" dt="2023-08-04T11:58:18.056" v="79" actId="14100"/>
          <ac:picMkLst>
            <pc:docMk/>
            <pc:sldMk cId="852992971" sldId="266"/>
            <ac:picMk id="2" creationId="{9854A0E8-E45D-723B-A2C8-3724B77CBC6C}"/>
          </ac:picMkLst>
        </pc:picChg>
      </pc:sldChg>
      <pc:sldChg chg="addSp modSp new">
        <pc:chgData name="Om Ingole" userId="84fc6f21f9fb4315" providerId="Windows Live" clId="Web-{156DCA40-A495-4270-BC94-549848443C6C}" dt="2023-08-04T11:58:08.290" v="77" actId="14100"/>
        <pc:sldMkLst>
          <pc:docMk/>
          <pc:sldMk cId="2889306652" sldId="267"/>
        </pc:sldMkLst>
        <pc:picChg chg="add mod">
          <ac:chgData name="Om Ingole" userId="84fc6f21f9fb4315" providerId="Windows Live" clId="Web-{156DCA40-A495-4270-BC94-549848443C6C}" dt="2023-08-04T11:58:08.290" v="77" actId="14100"/>
          <ac:picMkLst>
            <pc:docMk/>
            <pc:sldMk cId="2889306652" sldId="267"/>
            <ac:picMk id="2" creationId="{A01FFE14-3D13-5762-7346-4C8B6D25E3A4}"/>
          </ac:picMkLst>
        </pc:picChg>
      </pc:sldChg>
      <pc:sldChg chg="addSp modSp new">
        <pc:chgData name="Om Ingole" userId="84fc6f21f9fb4315" providerId="Windows Live" clId="Web-{156DCA40-A495-4270-BC94-549848443C6C}" dt="2023-08-04T11:57:59.978" v="75" actId="14100"/>
        <pc:sldMkLst>
          <pc:docMk/>
          <pc:sldMk cId="2914994463" sldId="268"/>
        </pc:sldMkLst>
        <pc:picChg chg="add mod">
          <ac:chgData name="Om Ingole" userId="84fc6f21f9fb4315" providerId="Windows Live" clId="Web-{156DCA40-A495-4270-BC94-549848443C6C}" dt="2023-08-04T11:57:59.978" v="75" actId="14100"/>
          <ac:picMkLst>
            <pc:docMk/>
            <pc:sldMk cId="2914994463" sldId="268"/>
            <ac:picMk id="2" creationId="{B160A304-8E25-2AA7-738F-FD6C5B82B526}"/>
          </ac:picMkLst>
        </pc:picChg>
      </pc:sldChg>
      <pc:sldChg chg="addSp modSp new">
        <pc:chgData name="Om Ingole" userId="84fc6f21f9fb4315" providerId="Windows Live" clId="Web-{156DCA40-A495-4270-BC94-549848443C6C}" dt="2023-08-04T11:57:53.134" v="73" actId="14100"/>
        <pc:sldMkLst>
          <pc:docMk/>
          <pc:sldMk cId="1903728894" sldId="269"/>
        </pc:sldMkLst>
        <pc:picChg chg="add mod">
          <ac:chgData name="Om Ingole" userId="84fc6f21f9fb4315" providerId="Windows Live" clId="Web-{156DCA40-A495-4270-BC94-549848443C6C}" dt="2023-08-04T11:57:53.134" v="73" actId="14100"/>
          <ac:picMkLst>
            <pc:docMk/>
            <pc:sldMk cId="1903728894" sldId="269"/>
            <ac:picMk id="2" creationId="{0E80A291-7EAA-7489-33DE-C0AE0DAA7A5F}"/>
          </ac:picMkLst>
        </pc:picChg>
      </pc:sldChg>
      <pc:sldChg chg="addSp modSp new">
        <pc:chgData name="Om Ingole" userId="84fc6f21f9fb4315" providerId="Windows Live" clId="Web-{156DCA40-A495-4270-BC94-549848443C6C}" dt="2023-08-04T11:57:45.227" v="71" actId="14100"/>
        <pc:sldMkLst>
          <pc:docMk/>
          <pc:sldMk cId="569178210" sldId="270"/>
        </pc:sldMkLst>
        <pc:picChg chg="add mod">
          <ac:chgData name="Om Ingole" userId="84fc6f21f9fb4315" providerId="Windows Live" clId="Web-{156DCA40-A495-4270-BC94-549848443C6C}" dt="2023-08-04T11:57:45.227" v="71" actId="14100"/>
          <ac:picMkLst>
            <pc:docMk/>
            <pc:sldMk cId="569178210" sldId="270"/>
            <ac:picMk id="2" creationId="{2A1CA826-947A-36D9-D1E3-732E8BBFC81C}"/>
          </ac:picMkLst>
        </pc:picChg>
      </pc:sldChg>
      <pc:sldChg chg="addSp modSp new">
        <pc:chgData name="Om Ingole" userId="84fc6f21f9fb4315" providerId="Windows Live" clId="Web-{156DCA40-A495-4270-BC94-549848443C6C}" dt="2023-08-04T11:57:34.039" v="69" actId="14100"/>
        <pc:sldMkLst>
          <pc:docMk/>
          <pc:sldMk cId="4218161979" sldId="271"/>
        </pc:sldMkLst>
        <pc:picChg chg="add mod">
          <ac:chgData name="Om Ingole" userId="84fc6f21f9fb4315" providerId="Windows Live" clId="Web-{156DCA40-A495-4270-BC94-549848443C6C}" dt="2023-08-04T11:57:34.039" v="69" actId="14100"/>
          <ac:picMkLst>
            <pc:docMk/>
            <pc:sldMk cId="4218161979" sldId="271"/>
            <ac:picMk id="2" creationId="{962E7AD8-28EE-7364-04E0-5C665175CF6C}"/>
          </ac:picMkLst>
        </pc:picChg>
      </pc:sldChg>
      <pc:sldChg chg="addSp modSp new">
        <pc:chgData name="Om Ingole" userId="84fc6f21f9fb4315" providerId="Windows Live" clId="Web-{156DCA40-A495-4270-BC94-549848443C6C}" dt="2023-08-04T11:57:25.742" v="67" actId="14100"/>
        <pc:sldMkLst>
          <pc:docMk/>
          <pc:sldMk cId="220072153" sldId="272"/>
        </pc:sldMkLst>
        <pc:picChg chg="add mod">
          <ac:chgData name="Om Ingole" userId="84fc6f21f9fb4315" providerId="Windows Live" clId="Web-{156DCA40-A495-4270-BC94-549848443C6C}" dt="2023-08-04T11:57:25.742" v="67" actId="14100"/>
          <ac:picMkLst>
            <pc:docMk/>
            <pc:sldMk cId="220072153" sldId="272"/>
            <ac:picMk id="2" creationId="{40DB2CA9-DDFE-D37A-6953-97DC895681C9}"/>
          </ac:picMkLst>
        </pc:picChg>
      </pc:sldChg>
      <pc:sldChg chg="addSp delSp modSp new">
        <pc:chgData name="Om Ingole" userId="84fc6f21f9fb4315" providerId="Windows Live" clId="Web-{156DCA40-A495-4270-BC94-549848443C6C}" dt="2023-08-04T11:56:46.162" v="57" actId="14100"/>
        <pc:sldMkLst>
          <pc:docMk/>
          <pc:sldMk cId="1376772698" sldId="273"/>
        </pc:sldMkLst>
        <pc:picChg chg="add mod">
          <ac:chgData name="Om Ingole" userId="84fc6f21f9fb4315" providerId="Windows Live" clId="Web-{156DCA40-A495-4270-BC94-549848443C6C}" dt="2023-08-04T11:56:46.162" v="57" actId="14100"/>
          <ac:picMkLst>
            <pc:docMk/>
            <pc:sldMk cId="1376772698" sldId="273"/>
            <ac:picMk id="2" creationId="{61128862-8421-2A94-22DE-ADE652AE45A8}"/>
          </ac:picMkLst>
        </pc:picChg>
        <pc:picChg chg="add del mod">
          <ac:chgData name="Om Ingole" userId="84fc6f21f9fb4315" providerId="Windows Live" clId="Web-{156DCA40-A495-4270-BC94-549848443C6C}" dt="2023-08-04T11:56:11.271" v="52"/>
          <ac:picMkLst>
            <pc:docMk/>
            <pc:sldMk cId="1376772698" sldId="273"/>
            <ac:picMk id="3" creationId="{8ACCF007-5431-F10E-3C63-A8B1D4EFBAF4}"/>
          </ac:picMkLst>
        </pc:picChg>
      </pc:sldChg>
      <pc:sldChg chg="addSp delSp modSp new">
        <pc:chgData name="Om Ingole" userId="84fc6f21f9fb4315" providerId="Windows Live" clId="Web-{156DCA40-A495-4270-BC94-549848443C6C}" dt="2023-08-04T11:57:13.007" v="65" actId="14100"/>
        <pc:sldMkLst>
          <pc:docMk/>
          <pc:sldMk cId="2534628040" sldId="274"/>
        </pc:sldMkLst>
        <pc:picChg chg="add del mod">
          <ac:chgData name="Om Ingole" userId="84fc6f21f9fb4315" providerId="Windows Live" clId="Web-{156DCA40-A495-4270-BC94-549848443C6C}" dt="2023-08-04T11:57:01.100" v="62"/>
          <ac:picMkLst>
            <pc:docMk/>
            <pc:sldMk cId="2534628040" sldId="274"/>
            <ac:picMk id="2" creationId="{A8670A91-1453-030A-8914-75623C03E6A1}"/>
          </ac:picMkLst>
        </pc:picChg>
        <pc:picChg chg="add mod">
          <ac:chgData name="Om Ingole" userId="84fc6f21f9fb4315" providerId="Windows Live" clId="Web-{156DCA40-A495-4270-BC94-549848443C6C}" dt="2023-08-04T11:57:13.007" v="65" actId="14100"/>
          <ac:picMkLst>
            <pc:docMk/>
            <pc:sldMk cId="2534628040" sldId="274"/>
            <ac:picMk id="3" creationId="{6734EDCF-E7A0-D298-F73A-A4C0B61509A1}"/>
          </ac:picMkLst>
        </pc:picChg>
      </pc:sldChg>
      <pc:sldChg chg="new del">
        <pc:chgData name="Om Ingole" userId="84fc6f21f9fb4315" providerId="Windows Live" clId="Web-{156DCA40-A495-4270-BC94-549848443C6C}" dt="2023-08-04T11:38:21.696" v="20"/>
        <pc:sldMkLst>
          <pc:docMk/>
          <pc:sldMk cId="847591980" sldId="275"/>
        </pc:sldMkLst>
      </pc:sldChg>
      <pc:sldChg chg="new del">
        <pc:chgData name="Om Ingole" userId="84fc6f21f9fb4315" providerId="Windows Live" clId="Web-{156DCA40-A495-4270-BC94-549848443C6C}" dt="2023-08-04T11:52:51.342" v="27"/>
        <pc:sldMkLst>
          <pc:docMk/>
          <pc:sldMk cId="3061580117" sldId="275"/>
        </pc:sldMkLst>
      </pc:sldChg>
      <pc:sldChg chg="new del">
        <pc:chgData name="Om Ingole" userId="84fc6f21f9fb4315" providerId="Windows Live" clId="Web-{156DCA40-A495-4270-BC94-549848443C6C}" dt="2023-08-04T11:54:56.268" v="40"/>
        <pc:sldMkLst>
          <pc:docMk/>
          <pc:sldMk cId="3605440786" sldId="275"/>
        </pc:sldMkLst>
      </pc:sldChg>
      <pc:sldChg chg="add del replId">
        <pc:chgData name="Om Ingole" userId="84fc6f21f9fb4315" providerId="Windows Live" clId="Web-{156DCA40-A495-4270-BC94-549848443C6C}" dt="2023-08-04T11:52:48.732" v="26"/>
        <pc:sldMkLst>
          <pc:docMk/>
          <pc:sldMk cId="124551941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AF3A2C3-5165-8FC1-28CC-C0C1AB95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7" y="-3478"/>
            <a:ext cx="12188237" cy="68582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C7CEC4-D9A8-FDC0-1CDB-4E9178B63B5C}"/>
              </a:ext>
            </a:extLst>
          </p:cNvPr>
          <p:cNvSpPr txBox="1"/>
          <p:nvPr/>
        </p:nvSpPr>
        <p:spPr>
          <a:xfrm>
            <a:off x="9143999" y="5506357"/>
            <a:ext cx="2253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Presenter-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Om S Ingole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CCFE3-9CE2-0264-7384-D8002A4B3654}"/>
              </a:ext>
            </a:extLst>
          </p:cNvPr>
          <p:cNvSpPr txBox="1"/>
          <p:nvPr/>
        </p:nvSpPr>
        <p:spPr>
          <a:xfrm>
            <a:off x="1369785" y="5506356"/>
            <a:ext cx="21227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Guided By-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Dr. S. S. </a:t>
            </a:r>
            <a:r>
              <a:rPr lang="en-US" dirty="0" err="1">
                <a:cs typeface="Calibri"/>
              </a:rPr>
              <a:t>Dhande</a:t>
            </a:r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  <p:pic>
        <p:nvPicPr>
          <p:cNvPr id="5" name="Picture 2" descr="C:\Users\A1\Downloads\sipna logo.jfif">
            <a:extLst>
              <a:ext uri="{FF2B5EF4-FFF2-40B4-BE49-F238E27FC236}">
                <a16:creationId xmlns:a16="http://schemas.microsoft.com/office/drawing/2014/main" id="{653ED533-E96A-40A3-A8C5-CDAB76CF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0483" y="264967"/>
            <a:ext cx="1545656" cy="154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white text on a yellow background&#10;&#10;Description automatically generated">
            <a:extLst>
              <a:ext uri="{FF2B5EF4-FFF2-40B4-BE49-F238E27FC236}">
                <a16:creationId xmlns:a16="http://schemas.microsoft.com/office/drawing/2014/main" id="{3D85E07E-BD24-6A4D-BE47-B2CA985E4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3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white and black text&#10;&#10;Description automatically generated">
            <a:extLst>
              <a:ext uri="{FF2B5EF4-FFF2-40B4-BE49-F238E27FC236}">
                <a16:creationId xmlns:a16="http://schemas.microsoft.com/office/drawing/2014/main" id="{9854A0E8-E45D-723B-A2C8-3724B77C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9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01FFE14-3D13-5762-7346-4C8B6D25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341" y="4586"/>
            <a:ext cx="12216459" cy="69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0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white text on a yellow background&#10;&#10;Description automatically generated">
            <a:extLst>
              <a:ext uri="{FF2B5EF4-FFF2-40B4-BE49-F238E27FC236}">
                <a16:creationId xmlns:a16="http://schemas.microsoft.com/office/drawing/2014/main" id="{B160A304-8E25-2AA7-738F-FD6C5B82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9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E80A291-7EAA-7489-33DE-C0AE0DAA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2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diagram of different colored hexagons&#10;&#10;Description automatically generated">
            <a:extLst>
              <a:ext uri="{FF2B5EF4-FFF2-40B4-BE49-F238E27FC236}">
                <a16:creationId xmlns:a16="http://schemas.microsoft.com/office/drawing/2014/main" id="{2A1CA826-947A-36D9-D1E3-732E8BBF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7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962E7AD8-28EE-7364-04E0-5C665175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61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text on a white background&#10;&#10;Description automatically generated">
            <a:extLst>
              <a:ext uri="{FF2B5EF4-FFF2-40B4-BE49-F238E27FC236}">
                <a16:creationId xmlns:a16="http://schemas.microsoft.com/office/drawing/2014/main" id="{40DB2CA9-DDFE-D37A-6953-97DC8956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-up of a reference book&#10;&#10;Description automatically generated">
            <a:extLst>
              <a:ext uri="{FF2B5EF4-FFF2-40B4-BE49-F238E27FC236}">
                <a16:creationId xmlns:a16="http://schemas.microsoft.com/office/drawing/2014/main" id="{61128862-8421-2A94-22DE-ADE652AE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7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thank you card&#10;&#10;Description automatically generated">
            <a:extLst>
              <a:ext uri="{FF2B5EF4-FFF2-40B4-BE49-F238E27FC236}">
                <a16:creationId xmlns:a16="http://schemas.microsoft.com/office/drawing/2014/main" id="{6734EDCF-E7A0-D298-F73A-A4C0B615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2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ACCD649-3408-FA93-846C-87D83A3C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5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81DD2B4C-14F5-84CC-B3DF-D1DCD521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77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348AC3-14E2-FBD6-0D07-77D724E0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144" y="715237"/>
            <a:ext cx="3581710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F11866A-5E21-5B5F-6507-A7580AAE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" y="9173"/>
            <a:ext cx="12188237" cy="6848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B44710-F9FA-C149-E272-30BF6EBE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87" y="628974"/>
            <a:ext cx="10127411" cy="5582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299DB0-6DF8-A14F-F31B-58BCED5DE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896" y="1763885"/>
            <a:ext cx="907620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7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erson standing on a chair&#10;&#10;Description automatically generated">
            <a:extLst>
              <a:ext uri="{FF2B5EF4-FFF2-40B4-BE49-F238E27FC236}">
                <a16:creationId xmlns:a16="http://schemas.microsoft.com/office/drawing/2014/main" id="{12BA8694-3626-0B3D-4688-87CCF5FD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5" y="-454"/>
            <a:ext cx="12195628" cy="68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0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EF96DFF2-F126-509F-DDAC-EB5092C5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0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AC92FFF4-ABDD-92D3-0E11-39FC2823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9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48EBFD0-1147-0DA7-29F7-D2C14CE5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5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7E90050-D13F-13C1-74A5-4107F145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" y="4586"/>
            <a:ext cx="12188237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15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Rohan Jadhao</cp:lastModifiedBy>
  <cp:revision>81</cp:revision>
  <dcterms:created xsi:type="dcterms:W3CDTF">2013-07-15T20:26:40Z</dcterms:created>
  <dcterms:modified xsi:type="dcterms:W3CDTF">2023-10-18T05:33:11Z</dcterms:modified>
</cp:coreProperties>
</file>