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1"/>
  </p:sldMasterIdLst>
  <p:handoutMasterIdLst>
    <p:handoutMasterId r:id="rId28"/>
  </p:handoutMasterIdLst>
  <p:sldIdLst>
    <p:sldId id="406" r:id="rId2"/>
    <p:sldId id="376" r:id="rId3"/>
    <p:sldId id="377" r:id="rId4"/>
    <p:sldId id="378" r:id="rId5"/>
    <p:sldId id="379" r:id="rId6"/>
    <p:sldId id="380" r:id="rId7"/>
    <p:sldId id="382" r:id="rId8"/>
    <p:sldId id="383" r:id="rId9"/>
    <p:sldId id="381" r:id="rId10"/>
    <p:sldId id="384" r:id="rId11"/>
    <p:sldId id="385" r:id="rId12"/>
    <p:sldId id="387" r:id="rId13"/>
    <p:sldId id="386" r:id="rId14"/>
    <p:sldId id="390" r:id="rId15"/>
    <p:sldId id="391" r:id="rId16"/>
    <p:sldId id="392" r:id="rId17"/>
    <p:sldId id="393" r:id="rId18"/>
    <p:sldId id="394" r:id="rId19"/>
    <p:sldId id="397" r:id="rId20"/>
    <p:sldId id="398" r:id="rId21"/>
    <p:sldId id="399" r:id="rId22"/>
    <p:sldId id="400" r:id="rId23"/>
    <p:sldId id="401" r:id="rId24"/>
    <p:sldId id="402" r:id="rId25"/>
    <p:sldId id="403" r:id="rId26"/>
    <p:sldId id="4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5284" autoAdjust="0"/>
  </p:normalViewPr>
  <p:slideViewPr>
    <p:cSldViewPr snapToGrid="0" snapToObjects="1">
      <p:cViewPr varScale="1">
        <p:scale>
          <a:sx n="84" d="100"/>
          <a:sy n="84" d="100"/>
        </p:scale>
        <p:origin x="-614" y="-72"/>
      </p:cViewPr>
      <p:guideLst>
        <p:guide orient="horz" pos="2160"/>
        <p:guide pos="3840"/>
      </p:guideLst>
    </p:cSldViewPr>
  </p:slideViewPr>
  <p:outlineViewPr>
    <p:cViewPr>
      <p:scale>
        <a:sx n="33" d="100"/>
        <a:sy n="33" d="100"/>
      </p:scale>
      <p:origin x="53" y="0"/>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6595"/>
          <a:ext cx="2065693" cy="100268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6595"/>
        <a:ext cx="2065693" cy="668459"/>
      </dsp:txXfrm>
    </dsp:sp>
    <dsp:sp modelId="{9D677988-374B-4BBA-B73C-8BE59201B4AA}">
      <dsp:nvSpPr>
        <dsp:cNvPr id="0" name=""/>
        <dsp:cNvSpPr/>
      </dsp:nvSpPr>
      <dsp:spPr>
        <a:xfrm>
          <a:off x="427637" y="785054"/>
          <a:ext cx="2065693" cy="3251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5556"/>
        <a:ext cx="1944689" cy="3130246"/>
      </dsp:txXfrm>
    </dsp:sp>
    <dsp:sp modelId="{51EA4E37-9197-43C9-9502-961CC2F00719}">
      <dsp:nvSpPr>
        <dsp:cNvPr id="0" name=""/>
        <dsp:cNvSpPr/>
      </dsp:nvSpPr>
      <dsp:spPr>
        <a:xfrm>
          <a:off x="2383388" y="1936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6535"/>
        <a:ext cx="509592" cy="308578"/>
      </dsp:txXfrm>
    </dsp:sp>
    <dsp:sp modelId="{6BB0ABCB-2373-47ED-9774-278F8EE9E9B2}">
      <dsp:nvSpPr>
        <dsp:cNvPr id="0" name=""/>
        <dsp:cNvSpPr/>
      </dsp:nvSpPr>
      <dsp:spPr>
        <a:xfrm>
          <a:off x="3322843" y="116595"/>
          <a:ext cx="2065693" cy="100268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6595"/>
        <a:ext cx="2065693" cy="668459"/>
      </dsp:txXfrm>
    </dsp:sp>
    <dsp:sp modelId="{93C83A52-6E6B-41FD-9424-D118FD751CED}">
      <dsp:nvSpPr>
        <dsp:cNvPr id="0" name=""/>
        <dsp:cNvSpPr/>
      </dsp:nvSpPr>
      <dsp:spPr>
        <a:xfrm>
          <a:off x="3745937" y="785054"/>
          <a:ext cx="2065693" cy="3251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5556"/>
        <a:ext cx="1944689" cy="3130246"/>
      </dsp:txXfrm>
    </dsp:sp>
    <dsp:sp modelId="{A66EA167-6AD2-4AA4-A421-59E2B4561DDF}">
      <dsp:nvSpPr>
        <dsp:cNvPr id="0" name=""/>
        <dsp:cNvSpPr/>
      </dsp:nvSpPr>
      <dsp:spPr>
        <a:xfrm>
          <a:off x="5701689" y="1936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6535"/>
        <a:ext cx="509592" cy="308578"/>
      </dsp:txXfrm>
    </dsp:sp>
    <dsp:sp modelId="{3E371716-205E-4EF6-A7ED-14278F63B034}">
      <dsp:nvSpPr>
        <dsp:cNvPr id="0" name=""/>
        <dsp:cNvSpPr/>
      </dsp:nvSpPr>
      <dsp:spPr>
        <a:xfrm>
          <a:off x="6641144" y="116595"/>
          <a:ext cx="2065693" cy="100268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6595"/>
        <a:ext cx="2065693" cy="668459"/>
      </dsp:txXfrm>
    </dsp:sp>
    <dsp:sp modelId="{D91F2413-E4E3-4058-AF8C-E44208B5C14B}">
      <dsp:nvSpPr>
        <dsp:cNvPr id="0" name=""/>
        <dsp:cNvSpPr/>
      </dsp:nvSpPr>
      <dsp:spPr>
        <a:xfrm>
          <a:off x="7064238" y="785054"/>
          <a:ext cx="2065693" cy="3251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5556"/>
        <a:ext cx="1944689" cy="3130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52641"/>
          <a:ext cx="2065693" cy="94817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52641"/>
        <a:ext cx="2065693" cy="632117"/>
      </dsp:txXfrm>
    </dsp:sp>
    <dsp:sp modelId="{9D677988-374B-4BBA-B73C-8BE59201B4AA}">
      <dsp:nvSpPr>
        <dsp:cNvPr id="0" name=""/>
        <dsp:cNvSpPr/>
      </dsp:nvSpPr>
      <dsp:spPr>
        <a:xfrm>
          <a:off x="427637" y="684758"/>
          <a:ext cx="2065693" cy="37584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45260"/>
        <a:ext cx="1944689" cy="3637396"/>
      </dsp:txXfrm>
    </dsp:sp>
    <dsp:sp modelId="{51EA4E37-9197-43C9-9502-961CC2F00719}">
      <dsp:nvSpPr>
        <dsp:cNvPr id="0" name=""/>
        <dsp:cNvSpPr/>
      </dsp:nvSpPr>
      <dsp:spPr>
        <a:xfrm>
          <a:off x="2383388" y="1115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214410"/>
        <a:ext cx="509592" cy="308578"/>
      </dsp:txXfrm>
    </dsp:sp>
    <dsp:sp modelId="{6BB0ABCB-2373-47ED-9774-278F8EE9E9B2}">
      <dsp:nvSpPr>
        <dsp:cNvPr id="0" name=""/>
        <dsp:cNvSpPr/>
      </dsp:nvSpPr>
      <dsp:spPr>
        <a:xfrm>
          <a:off x="3322843" y="52641"/>
          <a:ext cx="2065693" cy="94817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52641"/>
        <a:ext cx="2065693" cy="632117"/>
      </dsp:txXfrm>
    </dsp:sp>
    <dsp:sp modelId="{93C83A52-6E6B-41FD-9424-D118FD751CED}">
      <dsp:nvSpPr>
        <dsp:cNvPr id="0" name=""/>
        <dsp:cNvSpPr/>
      </dsp:nvSpPr>
      <dsp:spPr>
        <a:xfrm>
          <a:off x="3745937" y="684758"/>
          <a:ext cx="2065693" cy="37584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45260"/>
        <a:ext cx="1944689" cy="3637396"/>
      </dsp:txXfrm>
    </dsp:sp>
    <dsp:sp modelId="{A66EA167-6AD2-4AA4-A421-59E2B4561DDF}">
      <dsp:nvSpPr>
        <dsp:cNvPr id="0" name=""/>
        <dsp:cNvSpPr/>
      </dsp:nvSpPr>
      <dsp:spPr>
        <a:xfrm>
          <a:off x="5701689" y="1115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214410"/>
        <a:ext cx="509592" cy="308578"/>
      </dsp:txXfrm>
    </dsp:sp>
    <dsp:sp modelId="{3E371716-205E-4EF6-A7ED-14278F63B034}">
      <dsp:nvSpPr>
        <dsp:cNvPr id="0" name=""/>
        <dsp:cNvSpPr/>
      </dsp:nvSpPr>
      <dsp:spPr>
        <a:xfrm>
          <a:off x="6641144" y="52641"/>
          <a:ext cx="2065693" cy="94817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52641"/>
        <a:ext cx="2065693" cy="632117"/>
      </dsp:txXfrm>
    </dsp:sp>
    <dsp:sp modelId="{D91F2413-E4E3-4058-AF8C-E44208B5C14B}">
      <dsp:nvSpPr>
        <dsp:cNvPr id="0" name=""/>
        <dsp:cNvSpPr/>
      </dsp:nvSpPr>
      <dsp:spPr>
        <a:xfrm>
          <a:off x="7064238" y="684758"/>
          <a:ext cx="2065693" cy="37584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45260"/>
        <a:ext cx="1944689" cy="3637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3/26/2022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F5356824-A55C-4F44-B9CB-109B027241D7}" type="datetimeFigureOut">
              <a:rPr lang="en-US" smtClean="0"/>
              <a:t>3/26/2022</a:t>
            </a:fld>
            <a:endParaRPr lang="en-US" dirty="0"/>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62C6627B-E4D5-2947-8E88-B84039729B99}" type="slidenum">
              <a:rPr lang="en-US" smtClean="0"/>
              <a:t>‹#›</a:t>
            </a:fld>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10" r:id="rId12"/>
    <p:sldLayoutId id="2147483811" r:id="rId13"/>
    <p:sldLayoutId id="2147483814" r:id="rId14"/>
    <p:sldLayoutId id="2147483669" r:id="rId15"/>
    <p:sldLayoutId id="2147483673" r:id="rId16"/>
    <p:sldLayoutId id="2147483674" r:id="rId17"/>
    <p:sldLayoutId id="2147483677" r:id="rId18"/>
    <p:sldLayoutId id="2147483678" r:id="rId19"/>
    <p:sldLayoutId id="2147483679" r:id="rId20"/>
    <p:sldLayoutId id="2147483681" r:id="rId21"/>
    <p:sldLayoutId id="2147483682" r:id="rId22"/>
    <p:sldLayoutId id="2147483686" r:id="rId23"/>
    <p:sldLayoutId id="2147483683" r:id="rId24"/>
    <p:sldLayoutId id="2147483685" r:id="rId25"/>
    <p:sldLayoutId id="2147483684" r:id="rId26"/>
    <p:sldLayoutId id="2147483680" r:id="rId27"/>
    <p:sldLayoutId id="2147483691" r:id="rId28"/>
    <p:sldLayoutId id="2147483692" r:id="rId29"/>
    <p:sldLayoutId id="2147483693" r:id="rId30"/>
    <p:sldLayoutId id="2147483694" r:id="rId31"/>
    <p:sldLayoutId id="2147483688" r:id="rId32"/>
    <p:sldLayoutId id="2147483687" r:id="rId33"/>
    <p:sldLayoutId id="2147483689" r:id="rId34"/>
    <p:sldLayoutId id="2147483697" r:id="rId35"/>
    <p:sldLayoutId id="2147483698" r:id="rId36"/>
    <p:sldLayoutId id="2147483703" r:id="rId37"/>
    <p:sldLayoutId id="2147483704" r:id="rId38"/>
    <p:sldLayoutId id="2147483705" r:id="rId39"/>
    <p:sldLayoutId id="2147483706" r:id="rId40"/>
    <p:sldLayoutId id="2147483700" r:id="rId41"/>
    <p:sldLayoutId id="2147483699" r:id="rId42"/>
    <p:sldLayoutId id="2147483701" r:id="rId43"/>
    <p:sldLayoutId id="2147483702" r:id="rId44"/>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2623" y="339644"/>
            <a:ext cx="10115219" cy="3082565"/>
          </a:xfrm>
        </p:spPr>
        <p:txBody>
          <a:bodyPr/>
          <a:lstStyle/>
          <a:p>
            <a:r>
              <a:rPr lang="en-US" dirty="0"/>
              <a:t>Malignant comments classifier project presentation</a:t>
            </a:r>
          </a:p>
        </p:txBody>
      </p:sp>
      <p:sp>
        <p:nvSpPr>
          <p:cNvPr id="5" name="Text Placeholder 4"/>
          <p:cNvSpPr>
            <a:spLocks noGrp="1"/>
          </p:cNvSpPr>
          <p:nvPr>
            <p:ph type="body" sz="quarter" idx="14"/>
          </p:nvPr>
        </p:nvSpPr>
        <p:spPr>
          <a:xfrm>
            <a:off x="673282" y="3967176"/>
            <a:ext cx="3337403" cy="523343"/>
          </a:xfrm>
        </p:spPr>
        <p:txBody>
          <a:bodyPr/>
          <a:lstStyle/>
          <a:p>
            <a:r>
              <a:rPr lang="en-US" dirty="0" smtClean="0"/>
              <a:t>BY. RAJESH KUMAR SINGH</a:t>
            </a:r>
            <a:endParaRPr lang="en-US" dirty="0"/>
          </a:p>
        </p:txBody>
      </p:sp>
    </p:spTree>
    <p:extLst>
      <p:ext uri="{BB962C8B-B14F-4D97-AF65-F5344CB8AC3E}">
        <p14:creationId xmlns:p14="http://schemas.microsoft.com/office/powerpoint/2010/main" val="388007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smtClean="0"/>
              <a:t>Snowball Stemmer </a:t>
            </a:r>
            <a:endParaRPr lang="en-IN" dirty="0"/>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a:t>
            </a:r>
            <a:r>
              <a:rPr lang="en-IN" dirty="0" smtClean="0"/>
              <a:t>4 </a:t>
            </a:r>
            <a:r>
              <a:rPr lang="en-IN" dirty="0"/>
              <a:t>GB</a:t>
            </a:r>
          </a:p>
          <a:p>
            <a:r>
              <a:rPr lang="en-IN" dirty="0"/>
              <a:t>CPU 	: </a:t>
            </a:r>
            <a:r>
              <a:rPr lang="en-IN" dirty="0" smtClean="0"/>
              <a:t>INTEL CORE i3. 1.99GHz.</a:t>
            </a:r>
          </a:p>
          <a:p>
            <a:r>
              <a:rPr lang="en-IN" dirty="0" smtClean="0"/>
              <a:t>GPU 	: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smtClean="0"/>
              <a:t>       Pandas</a:t>
            </a:r>
            <a:r>
              <a:rPr lang="en-IN" dirty="0"/>
              <a:t>, NumPy, matplotlib, seaborn, </a:t>
            </a:r>
            <a:r>
              <a:rPr lang="en-IN" dirty="0" err="1" smtClean="0"/>
              <a:t>scikit</a:t>
            </a:r>
            <a:r>
              <a:rPr lang="en-IN" dirty="0" smtClean="0"/>
              <a:t>-learn, </a:t>
            </a:r>
            <a:r>
              <a:rPr lang="en-IN" dirty="0"/>
              <a:t>NLTK</a:t>
            </a:r>
          </a:p>
          <a:p>
            <a:endParaRPr lang="en-IN"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04" y="1507066"/>
            <a:ext cx="11642756" cy="5161848"/>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sz="3600" dirty="0"/>
              <a:t>EXPLORATORY DATA ANALYSIS (EDA) AND VISUALIZATION</a:t>
            </a:r>
            <a:endParaRPr lang="en-IN" sz="3600"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smtClean="0"/>
              <a:t>1. </a:t>
            </a:r>
            <a:r>
              <a:rPr lang="en-US" u="sng" dirty="0"/>
              <a:t>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2</a:t>
            </a:r>
            <a:r>
              <a:rPr lang="en-US" u="sng" dirty="0" smtClean="0"/>
              <a:t>. </a:t>
            </a:r>
            <a:r>
              <a:rPr lang="en-US" u="sng" dirty="0"/>
              <a:t>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3</a:t>
            </a:r>
            <a:r>
              <a:rPr lang="en-US" u="sng" dirty="0" smtClean="0"/>
              <a:t>. </a:t>
            </a:r>
            <a:r>
              <a:rPr lang="en-US" u="sng" dirty="0"/>
              <a:t>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4</a:t>
            </a:r>
            <a:r>
              <a:rPr lang="en-US" u="sng" dirty="0" smtClean="0"/>
              <a:t>. </a:t>
            </a:r>
            <a:r>
              <a:rPr lang="en-US" u="sng" dirty="0"/>
              <a:t>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5</a:t>
            </a:r>
            <a:r>
              <a:rPr lang="en-US" u="sng" dirty="0" smtClean="0"/>
              <a:t>. </a:t>
            </a:r>
            <a:r>
              <a:rPr lang="en-US" u="sng" dirty="0"/>
              <a:t>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24" y="1911433"/>
            <a:ext cx="10115222" cy="4755292"/>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575" y="2723201"/>
            <a:ext cx="4839119" cy="3243031"/>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769545" y="2091349"/>
            <a:ext cx="9738297" cy="4427005"/>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endParaRPr lang="en-US" dirty="0" smtClean="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endParaRPr lang="en-US" dirty="0" smtClean="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This clearly pose the threat of abuse and harassment online. </a:t>
            </a:r>
            <a:endParaRPr lang="en-US" dirty="0" smtClean="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endParaRPr lang="en-US" dirty="0" smtClean="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sz="3600" dirty="0"/>
              <a:t>Classification machine learning models</a:t>
            </a:r>
            <a:endParaRPr lang="en-IN" sz="3600"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50" y="1507066"/>
            <a:ext cx="7849354" cy="526175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sz="3600" dirty="0"/>
              <a:t>Key Findings and Conclusions of the Study</a:t>
            </a:r>
            <a:endParaRPr lang="en-IN" sz="3600"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sz="3600" dirty="0"/>
              <a:t>Learning Outcomes of the Study in respect of Data Science</a:t>
            </a:r>
            <a:endParaRPr lang="en-IN" sz="3600"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sz="3600" dirty="0"/>
              <a:t>Learning Outcomes of the Study in respect of Data Science</a:t>
            </a:r>
            <a:endParaRPr lang="en-IN" sz="3600"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spTree>
    <p:extLst>
      <p:ext uri="{BB962C8B-B14F-4D97-AF65-F5344CB8AC3E}">
        <p14:creationId xmlns:p14="http://schemas.microsoft.com/office/powerpoint/2010/main" val="8421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pic>
        <p:nvPicPr>
          <p:cNvPr id="1028" name="Picture 4" descr="Free Thank You Message on White Linen Stock Photo"/>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31250" b="31250"/>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a:xfrm>
            <a:off x="392623" y="434566"/>
            <a:ext cx="11369068" cy="1032095"/>
          </a:xfrm>
        </p:spPr>
        <p:txBody>
          <a:bodyPr/>
          <a:lstStyle/>
          <a:p>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a:t>
            </a:r>
            <a:r>
              <a:rPr lang="en-US" dirty="0" smtClean="0"/>
              <a:t>their </a:t>
            </a:r>
            <a:r>
              <a:rPr lang="en-US" dirty="0"/>
              <a:t>thoughts freely without any partiality and overcoming all the </a:t>
            </a:r>
            <a:r>
              <a:rPr lang="en-US" dirty="0" smtClean="0"/>
              <a:t>people </a:t>
            </a:r>
            <a:r>
              <a:rPr lang="en-US" dirty="0"/>
              <a:t>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a:xfrm>
            <a:off x="392625" y="502607"/>
            <a:ext cx="10969476" cy="1002552"/>
          </a:xfrm>
        </p:spPr>
        <p:txBody>
          <a:bodyPr/>
          <a:lstStyle/>
          <a:p>
            <a:r>
              <a:rPr lang="en-IN" sz="4000"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5" y="2009869"/>
            <a:ext cx="10589228" cy="4506348"/>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r>
              <a:rPr lang="en-US" dirty="0" smtClean="0"/>
              <a:t>.</a:t>
            </a:r>
          </a:p>
          <a:p>
            <a:endParaRPr lang="en-US" dirty="0"/>
          </a:p>
          <a:p>
            <a:r>
              <a:rPr lang="en-US" dirty="0"/>
              <a:t>In multi-class classification, we have one basic assumption that our data can belong to only one label out of all the labels we have. For example, a given picture of a fruit may be an apple, orange or guava only and not a combination of these</a:t>
            </a:r>
            <a:r>
              <a:rPr lang="en-US" dirty="0" smtClean="0"/>
              <a:t>.</a:t>
            </a:r>
          </a:p>
          <a:p>
            <a:endParaRPr lang="en-US" dirty="0"/>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r>
              <a:rPr lang="en-US" dirty="0" smtClean="0"/>
              <a:t>.</a:t>
            </a:r>
          </a:p>
          <a:p>
            <a:endParaRPr lang="en-US" dirty="0"/>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156103" y="2986266"/>
            <a:ext cx="2803337" cy="2274821"/>
          </a:xfrm>
        </p:spPr>
        <p:txBody>
          <a:bodyPr>
            <a:normAutofit/>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spTree>
    <p:extLst>
      <p:ext uri="{BB962C8B-B14F-4D97-AF65-F5344CB8AC3E}">
        <p14:creationId xmlns:p14="http://schemas.microsoft.com/office/powerpoint/2010/main" val="322612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172</TotalTime>
  <Words>1625</Words>
  <Application>Microsoft Office PowerPoint</Application>
  <PresentationFormat>Custom</PresentationFormat>
  <Paragraphs>139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Waveform</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rajesh kumar singh</dc:creator>
  <cp:lastModifiedBy>Lenovo</cp:lastModifiedBy>
  <cp:revision>24</cp:revision>
  <dcterms:created xsi:type="dcterms:W3CDTF">2021-12-10T15:14:52Z</dcterms:created>
  <dcterms:modified xsi:type="dcterms:W3CDTF">2022-03-26T12:28:42Z</dcterms:modified>
</cp:coreProperties>
</file>