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8F38-8B97-3A8F-ABF3-39DA99A9E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448C3-E882-2670-464A-84361B804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8B9E-4A04-A420-54CE-F5ABAB772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EF56-B69D-4C3F-8DDC-02D45068216D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EAB45-F327-3EC3-9FCF-9EB7B67E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F9E4-6696-ACD9-4E69-22BDB22E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B981-3712-4697-BBA0-33635274C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85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DE10-3F76-7B5B-174C-C2071E80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FB534-278D-ED2B-5E2E-CEA6263A9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06AEF-98C7-CFDB-B8B7-185FE926B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EF56-B69D-4C3F-8DDC-02D45068216D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99403-D079-1556-7A56-C1D15E53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4E006-E011-510F-6E88-D397B3B9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B981-3712-4697-BBA0-33635274C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53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9C435D-2FC4-1602-D291-575BD633A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63171-9349-ABFB-4F01-BA386A993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D3CD7-D151-8158-F14E-37424F28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EF56-B69D-4C3F-8DDC-02D45068216D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65B01-DA5E-7147-4078-B128EB25B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C1538-7329-1E1C-763C-95B643F5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B981-3712-4697-BBA0-33635274C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1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178EF-3290-8352-F09A-A12FAEA2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41798-3A2F-6132-00CD-97A2E732D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B4DF3-4994-5835-EFDB-A6FF2C19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EF56-B69D-4C3F-8DDC-02D45068216D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57397-01A8-EFD5-2C8D-FA57A00B1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A2BFA-44C3-F418-1DA3-6DABDDDF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B981-3712-4697-BBA0-33635274C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87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B38C-1EA0-5E19-3DE5-A2729A7D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4B3FC-7413-7845-64EB-53554545C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7519B-82BF-75AA-EE2A-B8F5D44CE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EF56-B69D-4C3F-8DDC-02D45068216D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146B9-F030-0DA8-F946-968A98D6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2DBBF-D8C1-4EE5-5B3A-5F07B962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B981-3712-4697-BBA0-33635274C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85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4949-1078-1B8E-14F3-C6B88552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EC005-F473-1636-8483-6CDDE4A9B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B2F92-21E9-F788-0A4D-9240A697C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E227D-A1FA-B9C9-5854-CFA9F906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EF56-B69D-4C3F-8DDC-02D45068216D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D47DD-DA15-0E80-F63E-C6AD63BB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4806B-CEDE-9F33-6A01-A7399092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B981-3712-4697-BBA0-33635274C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66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24DC-B202-C846-C68D-00B59D882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A4B9E-0D69-B59F-9E4E-D90D9FDF3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54BDC-8B42-F0B7-7BCF-BD1C6073D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BCBEC-086A-9DCD-2854-BA774D27B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3AF72-4D1C-2E57-81F8-451EAB432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ED8208-6977-C1E5-F292-B8673E0F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EF56-B69D-4C3F-8DDC-02D45068216D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1203CF-BA55-6F14-2C33-E379D679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952B30-5628-96EB-563F-E32B8D20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B981-3712-4697-BBA0-33635274C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43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B180E-219B-AC98-736C-419565A0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3F30D-F9F2-E564-BCDB-907407B82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EF56-B69D-4C3F-8DDC-02D45068216D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9D041-2F26-3B59-188A-32268F89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5DA2A-2395-B0FB-4DE8-71366C33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B981-3712-4697-BBA0-33635274C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00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B88B1-4055-BF28-7CED-8EA54481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EF56-B69D-4C3F-8DDC-02D45068216D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F6B113-B99B-5DAD-DF6D-BC24BB0B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91A5A-4FAA-A6F3-20CC-35C7B835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B981-3712-4697-BBA0-33635274C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60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A745-4BC9-D89C-7EFD-84F89D965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48936-730C-6ADA-6DC8-FB1DBB3B5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72AE7-2DF8-C992-19A2-BEFEFFB2A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1F897-8224-9CC0-7AD4-E08FE6D7B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EF56-B69D-4C3F-8DDC-02D45068216D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A84DD-8BEA-70DC-7B95-EB25EBBA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635E6-252A-B213-DCAA-553B2CD7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B981-3712-4697-BBA0-33635274C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43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97B1-3CBD-DA82-DA71-C1FC7762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EA0FB-1049-F682-E7CE-B9CDCB8DA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2CB61-9CBE-99FA-1077-CF47E7CBB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87F89-2CF1-6D7C-D5F3-5752161A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EF56-B69D-4C3F-8DDC-02D45068216D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EB4BE-455C-A995-ECD3-7233C0EC3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83DC3-0C36-DFE9-0F71-B5F7A44D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B981-3712-4697-BBA0-33635274C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04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079181-C05B-FBFD-456E-7215B54B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7D532-7433-C12C-5D7C-A60CDAE7B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9CFB1-F5CE-6606-1940-0132C71F2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2EF56-B69D-4C3F-8DDC-02D45068216D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87BBF-D476-19C1-1328-AE883EF95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28BB7-58BB-AB99-820D-6E0F89D45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DB981-3712-4697-BBA0-33635274C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18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DB17-3FDC-36F5-DFF6-CFED97361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sdfs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FC22B-10B9-11E9-1D47-4071964F21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03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sdfs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sdfs</dc:title>
  <dc:creator>Simon Kaklugin</dc:creator>
  <cp:lastModifiedBy>Simon Kaklugin</cp:lastModifiedBy>
  <cp:revision>1</cp:revision>
  <dcterms:created xsi:type="dcterms:W3CDTF">2022-09-06T16:06:03Z</dcterms:created>
  <dcterms:modified xsi:type="dcterms:W3CDTF">2022-09-06T16:06:16Z</dcterms:modified>
</cp:coreProperties>
</file>