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EC589E-93B0-48F8-A0EB-D463403439D7}">
  <a:tblStyle styleId="{A0EC589E-93B0-48F8-A0EB-D46340343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layfairDisplay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3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6.xml"/><Relationship Id="rId35" Type="http://schemas.openxmlformats.org/officeDocument/2006/relationships/font" Target="fonts/Lato-regular.fntdata"/><Relationship Id="rId12" Type="http://schemas.openxmlformats.org/officeDocument/2006/relationships/slide" Target="slides/slide5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8.xml"/><Relationship Id="rId37" Type="http://schemas.openxmlformats.org/officeDocument/2006/relationships/font" Target="fonts/Lato-italic.fntdata"/><Relationship Id="rId14" Type="http://schemas.openxmlformats.org/officeDocument/2006/relationships/slide" Target="slides/slide7.xml"/><Relationship Id="rId36" Type="http://schemas.openxmlformats.org/officeDocument/2006/relationships/font" Target="fonts/Lat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La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f64a35c6_3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6bf64a35c6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414cc9e80_5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6414cc9e80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14cc9e80_5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6414cc9e80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14cc9e8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14cc9e8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f64a35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f64a3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f64a35c6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f64a35c6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for the profit part:  In short term, we just sell the service to the university and relevant centers. And try our best to improve our product.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long term: we may try some other ways to make profit while ensuring the reliability and stability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bf64a35c6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6bf64a35c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14cc9e80_5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6414cc9e80_5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414cc9e80_5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6414cc9e80_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414cc9e80_5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6414cc9e80_5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0867b55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0867b55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bf64a35c6_3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6bf64a35c6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0867b55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0867b55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in a word, to create such a application to make the users have better exercise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Expectations: to deploy the service based on cloud service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40867b55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40867b55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40867b55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40867b55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0867b5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0867b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f0845b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f0845b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0867b5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0867b5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0867b5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0867b5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14cc9e8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14cc9e8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2692f5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2692f5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1dfd21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1dfd21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noFill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17.jpg"/><Relationship Id="rId6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3096288" y="3390855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 Rahal, Renjie Zhu </a:t>
            </a:r>
            <a:r>
              <a:rPr lang="en"/>
              <a:t>Yunfei Skye, Ruiwei Zhang, Amit Naik</a:t>
            </a:r>
            <a:endParaRPr/>
          </a:p>
        </p:txBody>
      </p:sp>
      <p:pic>
        <p:nvPicPr>
          <p:cNvPr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238" y="1165375"/>
            <a:ext cx="2045675" cy="18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1986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      ERD-Entity Relationship Diagram</a:t>
            </a:r>
            <a:endParaRPr/>
          </a:p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025" y="824725"/>
            <a:ext cx="5829350" cy="40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User case for now – Barnes Center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75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Build a GUI interface for occupancy of the calorie machines.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total number of the machines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number of available machines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condition of each machine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A group of people in a room&#10;&#10;Description automatically generated" id="194" name="Google Shape;1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247" y="1849849"/>
            <a:ext cx="4246741" cy="28311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534" y="843505"/>
            <a:ext cx="2390776" cy="412241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User case for now – Barnes Center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375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4" name="Google Shape;204;p36"/>
          <p:cNvSpPr txBox="1"/>
          <p:nvPr/>
        </p:nvSpPr>
        <p:spPr>
          <a:xfrm>
            <a:off x="6155568" y="1201632"/>
            <a:ext cx="3535084" cy="1123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Available –</a:t>
            </a:r>
            <a:r>
              <a:rPr b="0" i="0" lang="en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/>
          </a:p>
          <a:p>
            <a:pPr indent="-2159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Occupied –</a:t>
            </a:r>
            <a:r>
              <a:rPr b="0" i="0" lang="en" sz="1400" u="none" cap="none" strike="noStrike">
                <a:solidFill>
                  <a:srgbClr val="C74903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Broken/ maintaining --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17450"/>
            <a:ext cx="2129723" cy="37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/>
        </p:nvSpPr>
        <p:spPr>
          <a:xfrm>
            <a:off x="1992852" y="1155978"/>
            <a:ext cx="3535084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Vacant-</a:t>
            </a:r>
            <a:r>
              <a:rPr b="0" i="0" lang="en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Green</a:t>
            </a:r>
            <a:endParaRPr/>
          </a:p>
          <a:p>
            <a:pPr indent="-2159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General –</a:t>
            </a:r>
            <a:r>
              <a:rPr b="0" i="0" lang="en" sz="1400" u="none" cap="none" strike="noStrike">
                <a:solidFill>
                  <a:srgbClr val="E5B10B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b="0" i="0" lang="en" sz="1400" u="none" cap="none" strike="noStrike">
                <a:solidFill>
                  <a:srgbClr val="E5B10B"/>
                </a:solidFill>
                <a:latin typeface="Arial"/>
                <a:ea typeface="Arial"/>
                <a:cs typeface="Arial"/>
                <a:sym typeface="Arial"/>
              </a:rPr>
              <a:t>ight orange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Busy--</a:t>
            </a:r>
            <a:r>
              <a:rPr b="0" i="0" lang="en" sz="1400" u="none" cap="none" strike="noStrike">
                <a:solidFill>
                  <a:srgbClr val="C74903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the Plan 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Infrared sensor:  $1.00 each, $40 in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Wifi module:  $2.00 each, $80 in all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Arduino nano board: $8.59 each, $343.6 in all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Shell: below $5.00 each, $200 at most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Total: $670.58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Maintenance: 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Whole equipment renews:  $16.59 each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Appliance repairer: $20 per hour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the Plan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designer: $60/hour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Whole web fee: $300 estimated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 of cloud service: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Aws iot core: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Connectivity pricing: $0.08 (per million minutes of connection)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Message pricing: $1.00 (per million messages)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S3 Standard: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First 50 TB / Month: $0.023 per GB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AWS Lambda: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$0.20 per 1M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Total: $11.28 per year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profit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term: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Sell the service to the university and Barnes Center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the functions step by step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the service quality </a:t>
            </a:r>
            <a:r>
              <a:rPr lang="en"/>
              <a:t>while at the small-scale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</a:t>
            </a:r>
            <a:r>
              <a:rPr lang="en"/>
              <a:t> term: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the reliability and stability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the market-share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a feasible profit  model (advertise or something else)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prime service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9"/>
          <p:cNvPicPr preferRelativeResize="0"/>
          <p:nvPr/>
        </p:nvPicPr>
        <p:blipFill rotWithShape="1">
          <a:blip r:embed="rId3">
            <a:alphaModFix/>
          </a:blip>
          <a:srcRect b="5606" l="0" r="0" t="0"/>
          <a:stretch/>
        </p:blipFill>
        <p:spPr>
          <a:xfrm>
            <a:off x="6290075" y="2432450"/>
            <a:ext cx="2748874" cy="23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1986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Privacy and Security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387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 (Sensitive personal information)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could choose to allow or deny our collection of their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data in a proper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the system with security and privacy in mind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difference between GDR and ADR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ADR first (American areas)</a:t>
            </a:r>
            <a:endParaRPr/>
          </a:p>
        </p:txBody>
      </p:sp>
      <p:sp>
        <p:nvSpPr>
          <p:cNvPr id="239" name="Google Shape;239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350" y="3453950"/>
            <a:ext cx="3003651" cy="1689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986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Future Update- Barnes Center at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Arch 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387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/>
              <a:t>Update the scale of the project.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Basketball courts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Esports room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Swimming pool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Climbing wall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Other equipments </a:t>
            </a:r>
            <a:endParaRPr/>
          </a:p>
        </p:txBody>
      </p:sp>
      <p:pic>
        <p:nvPicPr>
          <p:cNvPr descr="A large room&#10;&#10;Description automatically generated" id="248" name="Google Shape;24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2300" y="1152475"/>
            <a:ext cx="38100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ame, sport, indoor, baseball&#10;&#10;Description automatically generated" id="249" name="Google Shape;24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2300" y="3686602"/>
            <a:ext cx="1980710" cy="1320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hild, indoor, boy, young&#10;&#10;Description automatically generated" id="250" name="Google Shape;25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3010" y="3686603"/>
            <a:ext cx="1829290" cy="1333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1986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Future Update- B</a:t>
            </a:r>
            <a:r>
              <a:rPr lang="en">
                <a:solidFill>
                  <a:schemeClr val="dk1"/>
                </a:solidFill>
              </a:rPr>
              <a:t>ar</a:t>
            </a:r>
            <a:r>
              <a:rPr lang="en"/>
              <a:t>nes Center at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Arch 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264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 Collect every day data and analyze them to get more information  so that the center could improve the quality of services efficiently.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is the busiest time period in barnes center every day?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day is busy? Tuesday? Wednesday?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kind of equipment is the most popular? Highest utilization ?</a:t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 rotWithShape="1">
          <a:blip r:embed="rId3">
            <a:alphaModFix/>
          </a:blip>
          <a:srcRect b="13035" l="0" r="0" t="19108"/>
          <a:stretch/>
        </p:blipFill>
        <p:spPr>
          <a:xfrm>
            <a:off x="779375" y="3718225"/>
            <a:ext cx="6991350" cy="10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1434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Future Update- B</a:t>
            </a:r>
            <a:r>
              <a:rPr lang="en">
                <a:solidFill>
                  <a:schemeClr val="dk1"/>
                </a:solidFill>
              </a:rPr>
              <a:t>ar</a:t>
            </a:r>
            <a:r>
              <a:rPr lang="en"/>
              <a:t>nes Center at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Arch 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1552209"/>
            <a:ext cx="852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	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date and exercise duration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Favorite equipment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goals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268" name="Google Shape;268;p43"/>
          <p:cNvCxnSpPr/>
          <p:nvPr/>
        </p:nvCxnSpPr>
        <p:spPr>
          <a:xfrm>
            <a:off x="4477996" y="1758434"/>
            <a:ext cx="0" cy="301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43"/>
          <p:cNvSpPr/>
          <p:nvPr/>
        </p:nvSpPr>
        <p:spPr>
          <a:xfrm>
            <a:off x="311700" y="1182909"/>
            <a:ext cx="76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Also, we could record and analyze the users’ data to improve the services</a:t>
            </a:r>
            <a:endParaRPr/>
          </a:p>
        </p:txBody>
      </p:sp>
      <p:sp>
        <p:nvSpPr>
          <p:cNvPr id="270" name="Google Shape;270;p43"/>
          <p:cNvSpPr/>
          <p:nvPr/>
        </p:nvSpPr>
        <p:spPr>
          <a:xfrm>
            <a:off x="1825453" y="1606609"/>
            <a:ext cx="926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Record</a:t>
            </a:r>
            <a:endParaRPr/>
          </a:p>
        </p:txBody>
      </p:sp>
      <p:sp>
        <p:nvSpPr>
          <p:cNvPr id="271" name="Google Shape;271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3"/>
          <p:cNvSpPr txBox="1"/>
          <p:nvPr/>
        </p:nvSpPr>
        <p:spPr>
          <a:xfrm>
            <a:off x="4746900" y="1367975"/>
            <a:ext cx="44493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Services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Appointment system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Exercise recommendation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Exercise notification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4868025" y="1093650"/>
            <a:ext cx="40308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SpotCheck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Problem/Solution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Target Group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Flow Diagram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Cloud Architecture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 Case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Cost of the Plan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Future Update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Goals and Expectations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Questions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500" y="1367050"/>
            <a:ext cx="3223761" cy="214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1434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44"/>
          <p:cNvGraphicFramePr/>
          <p:nvPr/>
        </p:nvGraphicFramePr>
        <p:xfrm>
          <a:off x="785200" y="101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{A0EC589E-93B0-48F8-A0EB-D463403439D7}</a:tableStyleId>
              </a:tblPr>
              <a:tblGrid>
                <a:gridCol w="3619500"/>
                <a:gridCol w="3619500"/>
              </a:tblGrid>
              <a:tr h="184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          Strengths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Nice idea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Cloud based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Help students and faculty have better exercise experience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         Weakness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Lack other functions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May be hard to work with the existing system in gym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84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    Opportunities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There are no same apps on market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There are so many gyms in the world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This idea meets the user requirement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Threats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Lack initial fund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big companies may build similar products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Lato"/>
                        <a:buChar char="●"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IoT sensor maintenance is a big problem</a:t>
                      </a:r>
                      <a:endParaRPr sz="1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Expectations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data of the occupancy for exercise machines in the Barnes 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user activity on exercise machines based on the collected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data accessible to consumers through a mobile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an app service using AWS to store user data and analyze it to predict user habits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972" y="1017450"/>
            <a:ext cx="6080073" cy="36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Responsibilities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86075" y="1654800"/>
            <a:ext cx="6361500" cy="18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Mary - Business idea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 -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Ruiwei - Cost Control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Renjie - User case for the future, security and privacy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Skye - </a:t>
            </a:r>
            <a:r>
              <a:rPr lang="en"/>
              <a:t>User case for now,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SpotCheck?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493025"/>
            <a:ext cx="52113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SpotCheck is an infrared sensor based technology that interprets whether or not something is occupied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real time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multipurpose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stored and analyzed using a cloud based application</a:t>
            </a:r>
            <a:endParaRPr/>
          </a:p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283" y="1264900"/>
            <a:ext cx="2262339" cy="334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product:  very few(ECOFIT)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 consumer: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666666"/>
                </a:solidFill>
              </a:rPr>
              <a:t>SU and barnes center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Target user: All SU students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 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11700" y="1152650"/>
            <a:ext cx="8520600" cy="3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Areas become overcrowded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Example) Gym, not able to run on the treadmill when you want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demand of usage results in waiting around or not being able to use the resources at the time you planned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is wasted waiting around for resources to be available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2977875"/>
            <a:ext cx="36576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Solution 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228250"/>
            <a:ext cx="85206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SpotCheck will eliminate the problem of waiting around, or arriving at a busy time of the day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out your day more efficiently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sensor technology will be used to detect whether or not a resource is being used by using heat and motion as variables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example...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 the quantity of people using exercise machines (i.e. treadmills, bikes,  </a:t>
            </a:r>
            <a:r>
              <a:rPr lang="en"/>
              <a:t>ellipticals)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a mobile application, which displays the data on the app for the users to see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satisfaction and feedback will be collected and report to the director of Barnes Center regularly</a:t>
            </a:r>
            <a:endParaRPr/>
          </a:p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Group</a:t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College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Faculty members</a:t>
            </a:r>
            <a:endParaRPr/>
          </a:p>
        </p:txBody>
      </p:sp>
      <p:sp>
        <p:nvSpPr>
          <p:cNvPr id="159" name="Google Shape;159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800" y="1354950"/>
            <a:ext cx="4739450" cy="28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r>
              <a:rPr lang="en"/>
              <a:t> 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925" y="1152475"/>
            <a:ext cx="30041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</a:t>
            </a:r>
            <a:r>
              <a:rPr lang="en"/>
              <a:t>Architecture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199" y="5898"/>
            <a:ext cx="1119801" cy="10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75" y="1011925"/>
            <a:ext cx="8583451" cy="355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