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361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altLang="en-GB" sz="2400" lang="en-US"/>
              <a:t>A</a:t>
            </a:r>
            <a:r>
              <a:rPr altLang="en-GB" sz="2400" lang="en-US"/>
              <a:t>R</a:t>
            </a:r>
            <a:r>
              <a:rPr altLang="en-GB" sz="2400" lang="en-US"/>
              <a:t>A</a:t>
            </a:r>
            <a:r>
              <a:rPr altLang="en-GB" sz="2400" lang="en-US"/>
              <a:t>V</a:t>
            </a:r>
            <a:r>
              <a:rPr altLang="en-GB" sz="2400" lang="en-US"/>
              <a:t>I</a:t>
            </a:r>
            <a:r>
              <a:rPr altLang="en-GB" sz="2400" lang="en-US"/>
              <a:t>N</a:t>
            </a:r>
            <a:r>
              <a:rPr altLang="en-GB" sz="2400" lang="en-US"/>
              <a:t>D</a:t>
            </a:r>
            <a:r>
              <a:rPr altLang="en-GB" sz="2400" lang="en-US"/>
              <a:t> </a:t>
            </a:r>
            <a:r>
              <a:rPr altLang="en-GB" sz="2400" lang="en-US"/>
              <a:t>R</a:t>
            </a:r>
            <a:r>
              <a:rPr altLang="en-GB" sz="2400" lang="en-US"/>
              <a:t>K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7</a:t>
            </a:r>
            <a:r>
              <a:rPr altLang="en-GB" dirty="0" sz="2400" lang="en-US"/>
              <a:t>1</a:t>
            </a:r>
            <a:r>
              <a:rPr altLang="en-GB" dirty="0" sz="2400" lang="en-US"/>
              <a:t>3</a:t>
            </a:r>
            <a:r>
              <a:rPr altLang="en-GB" dirty="0" sz="2400" lang="en-US"/>
              <a:t>9</a:t>
            </a:r>
            <a:r>
              <a:rPr altLang="en-GB"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altLang="en-GB" dirty="0" sz="2400" lang="en-US"/>
              <a:t> </a:t>
            </a:r>
            <a:r>
              <a:rPr altLang="en-GB" dirty="0" sz="2400" lang="en-US"/>
              <a:t>FE869674294C3ADA7404F2B012D79B7A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k</a:t>
            </a:r>
            <a:r>
              <a:rPr altLang="en-GB" dirty="0" sz="2400" lang="en-US"/>
              <a:t>e</a:t>
            </a:r>
            <a:r>
              <a:rPr altLang="en-GB" dirty="0" sz="2400" lang="en-US"/>
              <a:t>ting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gement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g</a:t>
            </a:r>
            <a:r>
              <a:rPr altLang="en-GB" dirty="0" sz="2400" lang="en-US"/>
              <a:t>u</a:t>
            </a:r>
            <a:r>
              <a:rPr altLang="en-GB" dirty="0" sz="2400" lang="en-US"/>
              <a:t>r</a:t>
            </a:r>
            <a:r>
              <a:rPr altLang="en-GB" dirty="0" sz="2400" lang="en-US"/>
              <a:t>chand </a:t>
            </a:r>
            <a:r>
              <a:rPr altLang="en-GB" dirty="0" sz="2400" lang="en-US"/>
              <a:t>manmull </a:t>
            </a:r>
            <a:r>
              <a:rPr altLang="en-GB" dirty="0" sz="2400" lang="en-US"/>
              <a:t>jain </a:t>
            </a:r>
            <a:r>
              <a:rPr altLang="en-GB" dirty="0" sz="2400" lang="en-US"/>
              <a:t>college </a:t>
            </a:r>
            <a:r>
              <a:rPr altLang="en-GB" dirty="0" sz="2400" lang="en-US"/>
              <a:t>meenabakkam </a:t>
            </a:r>
            <a:r>
              <a:rPr altLang="en-GB" dirty="0" sz="2400" lang="en-US"/>
              <a:t>chennai</a:t>
            </a:r>
            <a:r>
              <a:rPr altLang="en-GB" dirty="0" sz="2400" lang="en-US"/>
              <a:t>-</a:t>
            </a:r>
            <a:r>
              <a:rPr altLang="en-GB" dirty="0" sz="2400" lang="en-US"/>
              <a:t>6</a:t>
            </a:r>
            <a:r>
              <a:rPr altLang="en-GB" dirty="0" sz="2400" lang="en-US"/>
              <a:t>1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34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774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3037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361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279550"/>
            <a:ext cx="3232514" cy="1932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3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783758"/>
            <a:ext cx="5100944" cy="26695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350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45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2669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1963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2024-03-24T14:07:22Z</dcterms:created>
  <dcterms:modified xsi:type="dcterms:W3CDTF">2024-09-18T04:40:44Z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8d8d1d0ce5544eb78f7709d5d2349470</vt:lpwstr>
  </property>
</Properties>
</file>