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0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9B78-2616-4EC3-89AF-BE4821C313E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828-3C6C-F38D-5023-7A5F8CF7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3AFC-6AF5-014F-6C05-E7DCCB38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Health tracker app</a:t>
            </a:r>
          </a:p>
          <a:p>
            <a:r>
              <a:rPr lang="en-US" dirty="0"/>
              <a:t>Features: activity tracker ,</a:t>
            </a:r>
          </a:p>
          <a:p>
            <a:r>
              <a:rPr lang="en-US" dirty="0"/>
              <a:t>Diet and nutrition, health tips</a:t>
            </a:r>
          </a:p>
          <a:p>
            <a:r>
              <a:rPr lang="en-US" b="1" u="sng" dirty="0"/>
              <a:t>Travel management app</a:t>
            </a:r>
          </a:p>
          <a:p>
            <a:r>
              <a:rPr lang="en-US" dirty="0"/>
              <a:t>Features: itinerary planning, flight and hotel </a:t>
            </a:r>
            <a:r>
              <a:rPr lang="en-US" dirty="0" err="1"/>
              <a:t>booking,travel</a:t>
            </a:r>
            <a:r>
              <a:rPr lang="en-US" dirty="0"/>
              <a:t> guide, offline access, social sharing </a:t>
            </a:r>
          </a:p>
          <a:p>
            <a:r>
              <a:rPr lang="en-US" dirty="0"/>
              <a:t>Requirements: </a:t>
            </a:r>
            <a:r>
              <a:rPr lang="en-US" dirty="0" err="1"/>
              <a:t>APIs,frontend</a:t>
            </a:r>
            <a:r>
              <a:rPr lang="en-US" dirty="0"/>
              <a:t>, </a:t>
            </a:r>
            <a:r>
              <a:rPr lang="en-US" dirty="0" err="1"/>
              <a:t>database,user</a:t>
            </a:r>
            <a:r>
              <a:rPr lang="en-US" dirty="0"/>
              <a:t> authentication, </a:t>
            </a:r>
            <a:r>
              <a:rPr lang="en-US" dirty="0" err="1"/>
              <a:t>security,backend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8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8E9-FE2B-829A-C4C8-802AF13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64B-7871-BE20-25F1-B8E79D3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Detailed Overview of the Technologies Used: Description of the frontend, backend, and database technologies used in the development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Frontend: React.js, Redux, HTML/CSS: Modern frontend technologies for building interactive and responsive user interfaces.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Backend</a:t>
            </a:r>
            <a:r>
              <a:rPr lang="en-US" b="0" i="0">
                <a:effectLst/>
                <a:latin typeface="Söhne"/>
              </a:rPr>
              <a:t>: JAVA: </a:t>
            </a:r>
            <a:r>
              <a:rPr lang="en-US" b="0" i="0" dirty="0">
                <a:effectLst/>
                <a:latin typeface="Söhne"/>
              </a:rPr>
              <a:t>Server-side technologies for handling requests, managing data, and implementing business logic.</a:t>
            </a:r>
          </a:p>
          <a:p>
            <a:r>
              <a:rPr lang="en-US" b="0" i="0" dirty="0">
                <a:effectLst/>
                <a:latin typeface="Söhne"/>
              </a:rPr>
              <a:t>Database: MongoDB: NoSQL database for storing and managing structured and unstructured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5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1C4-11A9-3204-0D5E-2D0ABF785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9A6A-05DF-14AB-E74C-4BC28B17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D79B-8075-5642-92BF-F54E2AD5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EduNavigate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Your Academic Companion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94F8-B9D6-C7B5-4B66-A2E6BB79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A Comprehensive Guide for Students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2210030455 – Sri Charan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2210030461 – Sai Ram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2210030467 – Hari Charan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2210030492 - Karthik</a:t>
            </a:r>
            <a:endParaRPr lang="en-IN" sz="42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3A5-A705-6748-5EF2-01542985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39DB-A4B6-BC33-E92C-7AF817AE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a comprehensive platform designed to provide guidance and support to students in their academic and career journey.</a:t>
            </a:r>
          </a:p>
          <a:p>
            <a:r>
              <a:rPr lang="en-US" b="0" i="0" dirty="0">
                <a:effectLst/>
                <a:latin typeface="Söhne"/>
              </a:rPr>
              <a:t>Our mission is to empower students by providing them with access to accurate and reliable information, resources, and support to make informed decisions about their education and career paths.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presentation will provide an overview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, highlighting its features, services, technology stack, impact, and future roadmap.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FBF7-5090-F12B-620B-E85C188B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AE48-9349-5C62-CC3D-25937D63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CollegeDekho</a:t>
            </a:r>
            <a:r>
              <a:rPr lang="en-US" dirty="0"/>
              <a:t> is a comprehensive online platform that assists students in India with college admissions and career planning. </a:t>
            </a:r>
          </a:p>
          <a:p>
            <a:r>
              <a:rPr lang="en-US" dirty="0"/>
              <a:t>The website provides a range of services, including detailed information on colleges and universities, courses, entrance exams, scholarships, and admission procedures. </a:t>
            </a:r>
            <a:r>
              <a:rPr lang="en-US" dirty="0" err="1"/>
              <a:t>CollegeDekho</a:t>
            </a:r>
            <a:r>
              <a:rPr lang="en-US" dirty="0"/>
              <a:t> also offers personalized counseling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0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4F2-2F70-B381-95D2-FBC2E34D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70A-470E-C8D1-170B-8ADDF2FC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Students often struggle to find reliable information and guidance regarding their academic and career choices.</a:t>
            </a:r>
          </a:p>
          <a:p>
            <a:r>
              <a:rPr lang="en-US" b="0" i="0" dirty="0">
                <a:effectLst/>
                <a:latin typeface="Söhne"/>
              </a:rPr>
              <a:t>There is a lack of centralized platforms providing comprehensive information on schools, colleges, courses, exams, and career opportunities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There is a growing need for a platform like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to bridge the gap and provide students with the necessary support and resources to navigate their academic and career paths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1FD-9DB1-2318-3A07-E4AAFCB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1EBE-FAE9-579C-2E61-8F9A6286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addresses these challenges by providing a one-stop solution for students to access a wide range of information, resources, and services related to their academic and career aspirations.</a:t>
            </a:r>
          </a:p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offers a variety of features and services, including career guidance, school and college information, exam preparation resources, course recommendations, job opportunities, and webinar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802-3C3E-627B-6FF1-4A9FE8AC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Platform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18-A0B1-F703-9950-CB8AA95A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built using </a:t>
            </a:r>
            <a:r>
              <a:rPr lang="en-US" dirty="0">
                <a:latin typeface="Söhne"/>
              </a:rPr>
              <a:t>react</a:t>
            </a:r>
            <a:r>
              <a:rPr lang="en-US" b="0" i="0" dirty="0">
                <a:effectLst/>
                <a:latin typeface="Söhne"/>
              </a:rPr>
              <a:t>, which provides a robust and scalable architecture for developing web applications.</a:t>
            </a:r>
          </a:p>
          <a:p>
            <a:r>
              <a:rPr lang="en-US" b="0" i="0" dirty="0">
                <a:effectLst/>
                <a:latin typeface="Söhne"/>
              </a:rPr>
              <a:t>The platform architecture consists of frontend components developed using React.js, backend services implemented with Java, and data storage managed using </a:t>
            </a:r>
            <a:r>
              <a:rPr lang="en-US" dirty="0">
                <a:latin typeface="Söhne"/>
              </a:rPr>
              <a:t>MongoDB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00F-F23E-0DC9-594E-758EBFE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1CFD-C9D6-4F7B-6B7D-64EAEA39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Personalized career guidance based on student interests, skills, and aspirations.</a:t>
            </a:r>
          </a:p>
          <a:p>
            <a:r>
              <a:rPr lang="en-US" b="0" i="0" dirty="0">
                <a:effectLst/>
                <a:latin typeface="Söhne"/>
              </a:rPr>
              <a:t>Information on Schools, Colleges, and Universities: Comprehensive database of educational institutions, including details on courses, admissions, and facilities.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Public Exam Preparation Resources: Study materials, practice tests, and tips for preparing for public exams such as SAT, ACT, and GRE.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E9B-1839-D744-9036-D7E93D68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0886-2D37-37AC-1E1B-74469EC8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Course Recommendations for Inter, PG, and UG Students: Personalized course recommendations based on student preferences and academic background.</a:t>
            </a:r>
          </a:p>
          <a:p>
            <a:r>
              <a:rPr lang="en-US" b="0" i="0" dirty="0">
                <a:effectLst/>
                <a:latin typeface="Söhne"/>
              </a:rPr>
              <a:t>Job Opportunities and Internship Listings: Job postings, internships, and career opportunities from leading companies and organizations.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Webinars and Workshops Information: Schedule and details of upcoming webinars, workshops, and events relevant to students' academic and career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744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610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Poppins</vt:lpstr>
      <vt:lpstr>Söhne</vt:lpstr>
      <vt:lpstr>Times New Roman</vt:lpstr>
      <vt:lpstr>Gallery</vt:lpstr>
      <vt:lpstr>REsearch</vt:lpstr>
      <vt:lpstr>EduNavigate - Your Academic Companion</vt:lpstr>
      <vt:lpstr>Introduction</vt:lpstr>
      <vt:lpstr>Existing systems</vt:lpstr>
      <vt:lpstr>Problem Statement</vt:lpstr>
      <vt:lpstr>Solution Overview</vt:lpstr>
      <vt:lpstr>Platform Architecture</vt:lpstr>
      <vt:lpstr>Features Overview</vt:lpstr>
      <vt:lpstr>Features Overview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EduNavigate - Your Academic Companion</dc:title>
  <dc:creator>Karthik M</dc:creator>
  <cp:lastModifiedBy>Karthik M</cp:lastModifiedBy>
  <cp:revision>8</cp:revision>
  <dcterms:created xsi:type="dcterms:W3CDTF">2024-02-29T06:04:58Z</dcterms:created>
  <dcterms:modified xsi:type="dcterms:W3CDTF">2024-08-07T03:43:44Z</dcterms:modified>
</cp:coreProperties>
</file>