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1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30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4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50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32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192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84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86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47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39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76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7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1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08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01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2F9B78-2616-4EC3-89AF-BE4821C313E8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C018AD-CE17-49F3-A462-0C5B84AE3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306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D79B-8075-5642-92BF-F54E2AD50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EduNavigate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Your Academic Companion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794F8-B9D6-C7B5-4B66-A2E6BB79F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>
                <a:effectLst/>
                <a:latin typeface="Poppins" panose="00000800000000000000" pitchFamily="2" charset="0"/>
                <a:cs typeface="Poppins" panose="00000800000000000000" pitchFamily="2" charset="0"/>
              </a:rPr>
              <a:t>A Comprehensive Guide for Students</a:t>
            </a:r>
            <a:endParaRPr lang="en-IN" dirty="0">
              <a:latin typeface="Poppins" panose="00000800000000000000" pitchFamily="2" charset="0"/>
              <a:cs typeface="Poppins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83A5-A705-6748-5EF2-01542985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F39DB-A4B6-BC33-E92C-7AF817AE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is a comprehensive platform designed to provide guidance and support to students in their academic and career journey.</a:t>
            </a:r>
          </a:p>
          <a:p>
            <a:r>
              <a:rPr lang="en-US" b="0" i="0" dirty="0">
                <a:effectLst/>
                <a:latin typeface="Söhne"/>
              </a:rPr>
              <a:t>Our mission is to empower students by providing them with access to accurate and reliable information, resources, and support to make informed decisions about their education and career paths.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This presentation will provide an overview of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, highlighting its features, services, technology stack, impact, and future roadmap.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97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44F2-2F70-B381-95D2-FBC2E34D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E70A-470E-C8D1-170B-8ADDF2FC9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Students often struggle to find reliable information and guidance regarding their academic and career choices.</a:t>
            </a:r>
          </a:p>
          <a:p>
            <a:r>
              <a:rPr lang="en-US" b="0" i="0" dirty="0">
                <a:effectLst/>
                <a:latin typeface="Söhne"/>
              </a:rPr>
              <a:t>There is a lack of centralized platforms providing comprehensive information on schools, colleges, courses, exams, and career opportunities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There is a growing need for a platform like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to bridge the gap and provide students with the necessary support and resources to navigate their academic and career paths successfully.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2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1FD-9DB1-2318-3A07-E4AAFCBB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Solution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71EBE-FAE9-579C-2E61-8F9A6286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addresses these challenges by providing a one-stop solution for students to access a wide range of information, resources, and services related to their academic and career aspirations.</a:t>
            </a:r>
          </a:p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offers a variety of features and services, including career guidance, school and college information, exam preparation resources, course recommendations, job opportunities, and webinar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1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B802-3C3E-627B-6FF1-4A9FE8AC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Platform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1B18-A0B1-F703-9950-CB8AA95A6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 is built using </a:t>
            </a:r>
            <a:r>
              <a:rPr lang="en-US" dirty="0">
                <a:latin typeface="Söhne"/>
              </a:rPr>
              <a:t>react</a:t>
            </a:r>
            <a:r>
              <a:rPr lang="en-US" b="0" i="0" dirty="0">
                <a:effectLst/>
                <a:latin typeface="Söhne"/>
              </a:rPr>
              <a:t>, which provides a robust and scalable architecture for developing web applications.</a:t>
            </a:r>
          </a:p>
          <a:p>
            <a:r>
              <a:rPr lang="en-US" b="0" i="0" dirty="0">
                <a:effectLst/>
                <a:latin typeface="Söhne"/>
              </a:rPr>
              <a:t>The platform architecture consists of frontend components developed using React.js, backend services implemented with Java, and data storage managed using </a:t>
            </a:r>
            <a:r>
              <a:rPr lang="en-US" dirty="0">
                <a:latin typeface="Söhne"/>
              </a:rPr>
              <a:t>MySQL</a:t>
            </a:r>
            <a:r>
              <a:rPr lang="en-US" b="0" i="0" dirty="0"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54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000F-F23E-0DC9-594E-758EBFEE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B1CFD-C9D6-4F7B-6B7D-64EAEA395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Personalized career guidance based on student interests, skills, and aspirations.</a:t>
            </a:r>
          </a:p>
          <a:p>
            <a:r>
              <a:rPr lang="en-US" b="0" i="0" dirty="0">
                <a:effectLst/>
                <a:latin typeface="Söhne"/>
              </a:rPr>
              <a:t>Information on Schools, Colleges, and Universities: Comprehensive database of educational institutions, including details on courses, admissions, and facilities.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Public Exam Preparation Resources: Study materials, practice tests, and tips for preparing for public exams such as SAT, ACT, and GRE.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28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9E9B-1839-D744-9036-D7E93D68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Features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0886-2D37-37AC-1E1B-74469EC8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Course Recommendations for Inter, PG, and UG Students: Personalized course recommendations based on student preferences and academic background.</a:t>
            </a:r>
          </a:p>
          <a:p>
            <a:r>
              <a:rPr lang="en-US" b="0" i="0" dirty="0">
                <a:effectLst/>
                <a:latin typeface="Söhne"/>
              </a:rPr>
              <a:t>Job Opportunities and Internship Listings: Job postings, internships, and career opportunities from leading companies and organizations.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Webinars and Workshops Information: Schedule and details of upcoming webinars, workshops, and events relevant to students' academic and career interests.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07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D8E9-FE2B-829A-C4C8-802AF13A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D64B-7871-BE20-25F1-B8E79D3F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Detailed Overview of the Technologies Used: Description of the frontend, backend, and database technologies used in the development of </a:t>
            </a:r>
            <a:r>
              <a:rPr lang="en-US" b="0" i="0" dirty="0" err="1">
                <a:effectLst/>
                <a:latin typeface="Söhne"/>
              </a:rPr>
              <a:t>EduNavigate</a:t>
            </a:r>
            <a:r>
              <a:rPr lang="en-US" b="0" i="0" dirty="0">
                <a:effectLst/>
                <a:latin typeface="Söhne"/>
              </a:rPr>
              <a:t>.</a:t>
            </a:r>
          </a:p>
          <a:p>
            <a:r>
              <a:rPr lang="en-US" b="0" i="0" dirty="0">
                <a:effectLst/>
                <a:latin typeface="Söhne"/>
              </a:rPr>
              <a:t>Frontend: React.js, Redux, HTML/CSS: Modern frontend technologies for building interactive and responsive user interfaces.</a:t>
            </a:r>
            <a:endParaRPr lang="en-US" dirty="0"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Backend</a:t>
            </a:r>
            <a:r>
              <a:rPr lang="en-US" b="0" i="0">
                <a:effectLst/>
                <a:latin typeface="Söhne"/>
              </a:rPr>
              <a:t>: JAVA: </a:t>
            </a:r>
            <a:r>
              <a:rPr lang="en-US" b="0" i="0" dirty="0">
                <a:effectLst/>
                <a:latin typeface="Söhne"/>
              </a:rPr>
              <a:t>Server-side technologies for handling requests, managing data, and implementing business logic.</a:t>
            </a:r>
          </a:p>
          <a:p>
            <a:r>
              <a:rPr lang="en-US" b="0" i="0" dirty="0">
                <a:effectLst/>
                <a:latin typeface="Söhne"/>
              </a:rPr>
              <a:t>Database: MongoDB: NoSQL database for storing and managing structured and unstructured data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85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D1C4-11A9-3204-0D5E-2D0ABF785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9A6A-05DF-14AB-E74C-4BC28B178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400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491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Century Gothic</vt:lpstr>
      <vt:lpstr>Poppins</vt:lpstr>
      <vt:lpstr>Söhne</vt:lpstr>
      <vt:lpstr>Times New Roman</vt:lpstr>
      <vt:lpstr>Wingdings 3</vt:lpstr>
      <vt:lpstr>Slice</vt:lpstr>
      <vt:lpstr>EduNavigate - Your Academic Companion</vt:lpstr>
      <vt:lpstr>Introduction</vt:lpstr>
      <vt:lpstr>Problem Statement</vt:lpstr>
      <vt:lpstr>Solution Overview</vt:lpstr>
      <vt:lpstr>Platform Architecture</vt:lpstr>
      <vt:lpstr>Features Overview</vt:lpstr>
      <vt:lpstr>Features Overview</vt:lpstr>
      <vt:lpstr>Technology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EduNavigate - Your Academic Companion</dc:title>
  <dc:creator>Karthik M</dc:creator>
  <cp:lastModifiedBy>Karthik M</cp:lastModifiedBy>
  <cp:revision>2</cp:revision>
  <dcterms:created xsi:type="dcterms:W3CDTF">2024-02-29T06:04:58Z</dcterms:created>
  <dcterms:modified xsi:type="dcterms:W3CDTF">2024-07-29T06:45:04Z</dcterms:modified>
</cp:coreProperties>
</file>