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6" r:id="rId2"/>
    <p:sldId id="256" r:id="rId3"/>
    <p:sldId id="257" r:id="rId4"/>
    <p:sldId id="265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9B78-2616-4EC3-89AF-BE4821C313E8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BC018AD-CE17-49F3-A462-0C5B84AE3C6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62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9B78-2616-4EC3-89AF-BE4821C313E8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18AD-CE17-49F3-A462-0C5B84AE3C61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542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9B78-2616-4EC3-89AF-BE4821C313E8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18AD-CE17-49F3-A462-0C5B84AE3C6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830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9B78-2616-4EC3-89AF-BE4821C313E8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18AD-CE17-49F3-A462-0C5B84AE3C61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242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9B78-2616-4EC3-89AF-BE4821C313E8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18AD-CE17-49F3-A462-0C5B84AE3C6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976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9B78-2616-4EC3-89AF-BE4821C313E8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18AD-CE17-49F3-A462-0C5B84AE3C61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208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9B78-2616-4EC3-89AF-BE4821C313E8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18AD-CE17-49F3-A462-0C5B84AE3C61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167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9B78-2616-4EC3-89AF-BE4821C313E8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18AD-CE17-49F3-A462-0C5B84AE3C61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95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9B78-2616-4EC3-89AF-BE4821C313E8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18AD-CE17-49F3-A462-0C5B84AE3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74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9B78-2616-4EC3-89AF-BE4821C313E8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18AD-CE17-49F3-A462-0C5B84AE3C61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463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12F9B78-2616-4EC3-89AF-BE4821C313E8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18AD-CE17-49F3-A462-0C5B84AE3C61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694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F9B78-2616-4EC3-89AF-BE4821C313E8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BC018AD-CE17-49F3-A462-0C5B84AE3C6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17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76828-3C6C-F38D-5023-7A5F8CF7F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REsearch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C3AFC-6AF5-014F-6C05-E7DCCB382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Health tracker app</a:t>
            </a:r>
          </a:p>
          <a:p>
            <a:r>
              <a:rPr lang="en-US" dirty="0"/>
              <a:t>Features: activity tracker ,</a:t>
            </a:r>
          </a:p>
          <a:p>
            <a:r>
              <a:rPr lang="en-US" dirty="0"/>
              <a:t>Diet and nutrition, health tips</a:t>
            </a:r>
          </a:p>
          <a:p>
            <a:r>
              <a:rPr lang="en-US" b="1" u="sng" dirty="0"/>
              <a:t>Travel management app</a:t>
            </a:r>
          </a:p>
          <a:p>
            <a:r>
              <a:rPr lang="en-US" dirty="0"/>
              <a:t>Features: itinerary planning, flight and hotel </a:t>
            </a:r>
            <a:r>
              <a:rPr lang="en-US" dirty="0" err="1"/>
              <a:t>booking,travel</a:t>
            </a:r>
            <a:r>
              <a:rPr lang="en-US" dirty="0"/>
              <a:t> guide, offline access, social sharing </a:t>
            </a:r>
          </a:p>
          <a:p>
            <a:r>
              <a:rPr lang="en-US" dirty="0"/>
              <a:t>Requirements: </a:t>
            </a:r>
            <a:r>
              <a:rPr lang="en-US" dirty="0" err="1"/>
              <a:t>APIs,frontend</a:t>
            </a:r>
            <a:r>
              <a:rPr lang="en-US" dirty="0"/>
              <a:t>, </a:t>
            </a:r>
            <a:r>
              <a:rPr lang="en-US" dirty="0" err="1"/>
              <a:t>database,user</a:t>
            </a:r>
            <a:r>
              <a:rPr lang="en-US" dirty="0"/>
              <a:t> authentication, </a:t>
            </a:r>
            <a:r>
              <a:rPr lang="en-US" dirty="0" err="1"/>
              <a:t>security,backend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3801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BD8E9-FE2B-829A-C4C8-802AF13AD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Technology Stack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7D64B-7871-BE20-25F1-B8E79D3F6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Detailed Overview of the Technologies Used: Description of the frontend, backend, and database technologies used in the development of </a:t>
            </a:r>
            <a:r>
              <a:rPr lang="en-US" b="0" i="0" dirty="0" err="1">
                <a:effectLst/>
                <a:latin typeface="Söhne"/>
              </a:rPr>
              <a:t>EduNavigate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r>
              <a:rPr lang="en-US" b="0" i="0" dirty="0">
                <a:effectLst/>
                <a:latin typeface="Söhne"/>
              </a:rPr>
              <a:t>Frontend: React.js, HTML/CSS: Modern frontend technologies for building interactive and responsive user interfaces.</a:t>
            </a:r>
            <a:endParaRPr lang="en-US" dirty="0">
              <a:latin typeface="Söhne"/>
            </a:endParaRPr>
          </a:p>
          <a:p>
            <a:r>
              <a:rPr lang="en-US" b="0" i="0" dirty="0">
                <a:effectLst/>
                <a:latin typeface="Söhne"/>
              </a:rPr>
              <a:t>Backend: JAVA: Server-side technologies for handling requests, managing data, and implementing business logic.</a:t>
            </a:r>
          </a:p>
          <a:p>
            <a:r>
              <a:rPr lang="en-US" b="0" i="0" dirty="0">
                <a:effectLst/>
                <a:latin typeface="Söhne"/>
              </a:rPr>
              <a:t>Database: MongoDB: NoSQL database for storing and managing structured and unstructured data efficiently.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4856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9D1C4-11A9-3204-0D5E-2D0ABF7855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509A6A-05DF-14AB-E74C-4BC28B178C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240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D79B-8075-5642-92BF-F54E2AD503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EduNavigate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Your Academic Companion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E794F8-B9D6-C7B5-4B66-A2E6BB79F7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8000" i="0" dirty="0">
                <a:effectLst/>
                <a:latin typeface="Poppins" panose="00000800000000000000" pitchFamily="2" charset="0"/>
                <a:cs typeface="Poppins" panose="00000800000000000000" pitchFamily="2" charset="0"/>
              </a:rPr>
              <a:t>A Comprehensive Guide for Students</a:t>
            </a:r>
          </a:p>
          <a:p>
            <a:endParaRPr lang="en-US" dirty="0">
              <a:latin typeface="Poppins" panose="00000800000000000000" pitchFamily="2" charset="0"/>
              <a:cs typeface="Poppins" panose="00000800000000000000" pitchFamily="2" charset="0"/>
            </a:endParaRPr>
          </a:p>
          <a:p>
            <a:endParaRPr lang="en-US" dirty="0">
              <a:latin typeface="Poppins" panose="00000800000000000000" pitchFamily="2" charset="0"/>
              <a:cs typeface="Poppins" panose="00000800000000000000" pitchFamily="2" charset="0"/>
            </a:endParaRPr>
          </a:p>
          <a:p>
            <a:pPr algn="r"/>
            <a:r>
              <a:rPr lang="en-US" sz="4200" dirty="0">
                <a:latin typeface="Poppins" panose="00000800000000000000" pitchFamily="2" charset="0"/>
                <a:cs typeface="Poppins" panose="00000800000000000000" pitchFamily="2" charset="0"/>
              </a:rPr>
              <a:t>2210030455 – Sri Charan</a:t>
            </a:r>
          </a:p>
          <a:p>
            <a:pPr algn="r"/>
            <a:r>
              <a:rPr lang="en-US" sz="4200" dirty="0">
                <a:latin typeface="Poppins" panose="00000800000000000000" pitchFamily="2" charset="0"/>
                <a:cs typeface="Poppins" panose="00000800000000000000" pitchFamily="2" charset="0"/>
              </a:rPr>
              <a:t>2210030461 – Sai Ram</a:t>
            </a:r>
          </a:p>
          <a:p>
            <a:pPr algn="r"/>
            <a:r>
              <a:rPr lang="en-US" sz="4200" dirty="0">
                <a:latin typeface="Poppins" panose="00000800000000000000" pitchFamily="2" charset="0"/>
                <a:cs typeface="Poppins" panose="00000800000000000000" pitchFamily="2" charset="0"/>
              </a:rPr>
              <a:t>2210030467 – Hari Charan</a:t>
            </a:r>
          </a:p>
          <a:p>
            <a:pPr algn="r"/>
            <a:r>
              <a:rPr lang="en-US" sz="4200" dirty="0">
                <a:latin typeface="Poppins" panose="00000800000000000000" pitchFamily="2" charset="0"/>
                <a:cs typeface="Poppins" panose="00000800000000000000" pitchFamily="2" charset="0"/>
              </a:rPr>
              <a:t>2210030492 - Karthik</a:t>
            </a:r>
            <a:endParaRPr lang="en-IN" sz="4200" dirty="0">
              <a:latin typeface="Poppins" panose="00000800000000000000" pitchFamily="2" charset="0"/>
              <a:cs typeface="Poppins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915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983A5-A705-6748-5EF2-015429853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F39DB-A4B6-BC33-E92C-7AF817AE1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effectLst/>
                <a:latin typeface="Söhne"/>
              </a:rPr>
              <a:t>EduNavigate</a:t>
            </a:r>
            <a:r>
              <a:rPr lang="en-US" b="0" i="0" dirty="0">
                <a:effectLst/>
                <a:latin typeface="Söhne"/>
              </a:rPr>
              <a:t> is a comprehensive platform designed to provide guidance and support to students in their academic and career journey.</a:t>
            </a:r>
          </a:p>
          <a:p>
            <a:r>
              <a:rPr lang="en-US" b="0" i="0" dirty="0">
                <a:effectLst/>
                <a:latin typeface="Söhne"/>
              </a:rPr>
              <a:t>Our mission is to empower students by providing them with access to accurate and reliable information, resources, and support to make informed decisions about their education and career paths.</a:t>
            </a:r>
            <a:endParaRPr lang="en-US" dirty="0">
              <a:latin typeface="Söhne"/>
            </a:endParaRPr>
          </a:p>
          <a:p>
            <a:r>
              <a:rPr lang="en-US" b="0" i="0" dirty="0">
                <a:effectLst/>
                <a:latin typeface="Söhne"/>
              </a:rPr>
              <a:t>This presentation will provide an overview of </a:t>
            </a:r>
            <a:r>
              <a:rPr lang="en-US" b="0" i="0" dirty="0" err="1">
                <a:effectLst/>
                <a:latin typeface="Söhne"/>
              </a:rPr>
              <a:t>EduNavigate</a:t>
            </a:r>
            <a:r>
              <a:rPr lang="en-US" b="0" i="0" dirty="0">
                <a:effectLst/>
                <a:latin typeface="Söhne"/>
              </a:rPr>
              <a:t>, highlighting its features, services, technology stack, impact, and future roadmap.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1975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6FBF7-5090-F12B-620B-E85C188B7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systems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BAE48-9349-5C62-CC3D-25937D631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CollegeDekho</a:t>
            </a:r>
            <a:r>
              <a:rPr lang="en-US" dirty="0"/>
              <a:t> is a comprehensive online platform that assists students in India with college admissions and career planning. </a:t>
            </a:r>
          </a:p>
          <a:p>
            <a:r>
              <a:rPr lang="en-US" dirty="0"/>
              <a:t>The website provides a range of services, including detailed information on colleges and universities, courses, entrance exams, scholarships, and admission procedures. </a:t>
            </a:r>
            <a:r>
              <a:rPr lang="en-US" dirty="0" err="1"/>
              <a:t>CollegeDekho</a:t>
            </a:r>
            <a:r>
              <a:rPr lang="en-US" dirty="0"/>
              <a:t> also offers personalized counseling services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5058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744F2-2F70-B381-95D2-FBC2E34D6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5E70A-470E-C8D1-170B-8ADDF2FC9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Students often struggle to find reliable information and guidance regarding their academic and career choices.</a:t>
            </a:r>
          </a:p>
          <a:p>
            <a:r>
              <a:rPr lang="en-US" b="0" i="0" dirty="0">
                <a:effectLst/>
                <a:latin typeface="Söhne"/>
              </a:rPr>
              <a:t>There is a lack of centralized platforms providing comprehensive information on schools, colleges, courses, exams, and career opportunities</a:t>
            </a:r>
            <a:endParaRPr lang="en-US" dirty="0">
              <a:latin typeface="Söhne"/>
            </a:endParaRPr>
          </a:p>
          <a:p>
            <a:r>
              <a:rPr lang="en-US" b="0" i="0" dirty="0">
                <a:effectLst/>
                <a:latin typeface="Söhne"/>
              </a:rPr>
              <a:t>There is a growing need for a platform like </a:t>
            </a:r>
            <a:r>
              <a:rPr lang="en-US" b="0" i="0" dirty="0" err="1">
                <a:effectLst/>
                <a:latin typeface="Söhne"/>
              </a:rPr>
              <a:t>EduNavigate</a:t>
            </a:r>
            <a:r>
              <a:rPr lang="en-US" b="0" i="0" dirty="0">
                <a:effectLst/>
                <a:latin typeface="Söhne"/>
              </a:rPr>
              <a:t> to bridge the gap and provide students with the necessary support and resources to navigate their academic and career paths successfully.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522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3C1FD-9DB1-2318-3A07-E4AAFCBB4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Solution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71EBE-FAE9-579C-2E61-8F9A62861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effectLst/>
                <a:latin typeface="Söhne"/>
              </a:rPr>
              <a:t>EduNavigate</a:t>
            </a:r>
            <a:r>
              <a:rPr lang="en-US" b="0" i="0" dirty="0">
                <a:effectLst/>
                <a:latin typeface="Söhne"/>
              </a:rPr>
              <a:t> addresses these challenges by providing a one-stop solution for students to access a wide range of information, resources, and services related to their academic and career aspirations.</a:t>
            </a:r>
          </a:p>
          <a:p>
            <a:r>
              <a:rPr lang="en-US" b="0" i="0" dirty="0" err="1">
                <a:effectLst/>
                <a:latin typeface="Söhne"/>
              </a:rPr>
              <a:t>EduNavigate</a:t>
            </a:r>
            <a:r>
              <a:rPr lang="en-US" b="0" i="0" dirty="0">
                <a:effectLst/>
                <a:latin typeface="Söhne"/>
              </a:rPr>
              <a:t> offers a variety of features and services, including career guidance, school and college information, exam preparation resources, course recommendations, job opportunities, and webinar information.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2192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4B802-3C3E-627B-6FF1-4A9FE8ACF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Platform 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E1B18-A0B1-F703-9950-CB8AA95A6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effectLst/>
                <a:latin typeface="Söhne"/>
              </a:rPr>
              <a:t>EduNavigate</a:t>
            </a:r>
            <a:r>
              <a:rPr lang="en-US" b="0" i="0" dirty="0">
                <a:effectLst/>
                <a:latin typeface="Söhne"/>
              </a:rPr>
              <a:t> is built using </a:t>
            </a:r>
            <a:r>
              <a:rPr lang="en-US" dirty="0">
                <a:latin typeface="Söhne"/>
              </a:rPr>
              <a:t>react</a:t>
            </a:r>
            <a:r>
              <a:rPr lang="en-US" b="0" i="0" dirty="0">
                <a:effectLst/>
                <a:latin typeface="Söhne"/>
              </a:rPr>
              <a:t>, which provides a robust and scalable architecture for developing web applications.</a:t>
            </a:r>
          </a:p>
          <a:p>
            <a:r>
              <a:rPr lang="en-US" b="0" i="0" dirty="0">
                <a:effectLst/>
                <a:latin typeface="Söhne"/>
              </a:rPr>
              <a:t>The platform architecture consists of frontend components developed using React.js, backend services implemented with Java, and data storage managed using </a:t>
            </a:r>
            <a:r>
              <a:rPr lang="en-US" dirty="0">
                <a:latin typeface="Söhne"/>
              </a:rPr>
              <a:t>MySQL</a:t>
            </a:r>
            <a:r>
              <a:rPr lang="en-US" b="0" i="0" dirty="0">
                <a:effectLst/>
                <a:latin typeface="Söhne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7545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3000F-F23E-0DC9-594E-758EBFEE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Features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B1CFD-C9D6-4F7B-6B7D-64EAEA395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Personalized career guidance based on student interests, skills, and aspirations.</a:t>
            </a:r>
          </a:p>
          <a:p>
            <a:r>
              <a:rPr lang="en-US" b="0" i="0" dirty="0">
                <a:effectLst/>
                <a:latin typeface="Söhne"/>
              </a:rPr>
              <a:t>Information on Schools, Colleges, and Universities: Comprehensive database of educational institutions, including details on courses, admissions, and facilities.</a:t>
            </a:r>
            <a:endParaRPr lang="en-US" dirty="0">
              <a:latin typeface="Söhne"/>
            </a:endParaRPr>
          </a:p>
          <a:p>
            <a:r>
              <a:rPr lang="en-US" b="0" i="0" dirty="0">
                <a:effectLst/>
                <a:latin typeface="Söhne"/>
              </a:rPr>
              <a:t>Public Exam Preparation Resources: Study materials, practice tests, and tips for preparing for public exams such as SAT, ACT, and GRE.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0289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19E9B-1839-D744-9036-D7E93D684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Features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B0886-2D37-37AC-1E1B-74469EC8F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Course Recommendations for Inter, PG, and UG Students: Personalized course recommendations based on student preferences and academic background.</a:t>
            </a:r>
          </a:p>
          <a:p>
            <a:r>
              <a:rPr lang="en-US" b="0" i="0" dirty="0">
                <a:effectLst/>
                <a:latin typeface="Söhne"/>
              </a:rPr>
              <a:t>Job Opportunities and Internship Listings: Job postings, internships, and career opportunities from leading companies and organizations.</a:t>
            </a:r>
            <a:endParaRPr lang="en-US" dirty="0">
              <a:latin typeface="Söhne"/>
            </a:endParaRPr>
          </a:p>
          <a:p>
            <a:r>
              <a:rPr lang="en-US" b="0" i="0" dirty="0">
                <a:effectLst/>
                <a:latin typeface="Söhne"/>
              </a:rPr>
              <a:t>Webinars and Workshops Information: Schedule and details of upcoming webinars, workshops, and events relevant to students' academic and career interests.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307443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104</TotalTime>
  <Words>608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Gill Sans MT</vt:lpstr>
      <vt:lpstr>Poppins</vt:lpstr>
      <vt:lpstr>Söhne</vt:lpstr>
      <vt:lpstr>Times New Roman</vt:lpstr>
      <vt:lpstr>Gallery</vt:lpstr>
      <vt:lpstr>REsearch</vt:lpstr>
      <vt:lpstr>EduNavigate - Your Academic Companion</vt:lpstr>
      <vt:lpstr>Introduction</vt:lpstr>
      <vt:lpstr>Existing systems</vt:lpstr>
      <vt:lpstr>Problem Statement</vt:lpstr>
      <vt:lpstr>Solution Overview</vt:lpstr>
      <vt:lpstr>Platform Architecture</vt:lpstr>
      <vt:lpstr>Features Overview</vt:lpstr>
      <vt:lpstr>Features Overview</vt:lpstr>
      <vt:lpstr>Technology Stack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EduNavigate - Your Academic Companion</dc:title>
  <dc:creator>Karthik M</dc:creator>
  <cp:lastModifiedBy>Karthik M</cp:lastModifiedBy>
  <cp:revision>9</cp:revision>
  <dcterms:created xsi:type="dcterms:W3CDTF">2024-02-29T06:04:58Z</dcterms:created>
  <dcterms:modified xsi:type="dcterms:W3CDTF">2024-08-29T14:18:11Z</dcterms:modified>
</cp:coreProperties>
</file>