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4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8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5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6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1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5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6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5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428CA-6AD9-4FBC-8418-FCCE047FEE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9D597A-4806-458E-8788-74980B3E1F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F985-C98D-C1BD-BBF4-0A643715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EduNavigate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Your Academic Companion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89F5-EFB3-6908-1EAE-EE275AF9B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6200" i="0" dirty="0">
                <a:effectLst/>
                <a:latin typeface="Poppins" panose="00000800000000000000" pitchFamily="2" charset="0"/>
                <a:cs typeface="Poppins" panose="00000800000000000000" pitchFamily="2" charset="0"/>
              </a:rPr>
              <a:t>A Comprehensive Guide for Students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pPr algn="r"/>
            <a:r>
              <a:rPr lang="en-US" sz="3400" dirty="0">
                <a:latin typeface="Poppins" panose="00000800000000000000" pitchFamily="2" charset="0"/>
                <a:cs typeface="Poppins" panose="00000800000000000000" pitchFamily="2" charset="0"/>
              </a:rPr>
              <a:t>2210030455 – Sri Charan</a:t>
            </a:r>
          </a:p>
          <a:p>
            <a:pPr algn="r"/>
            <a:r>
              <a:rPr lang="en-US" sz="3400" dirty="0">
                <a:latin typeface="Poppins" panose="00000800000000000000" pitchFamily="2" charset="0"/>
                <a:cs typeface="Poppins" panose="00000800000000000000" pitchFamily="2" charset="0"/>
              </a:rPr>
              <a:t>2210030461 – Sai Ram</a:t>
            </a:r>
          </a:p>
          <a:p>
            <a:pPr algn="r"/>
            <a:r>
              <a:rPr lang="en-US" sz="3400" dirty="0">
                <a:latin typeface="Poppins" panose="00000800000000000000" pitchFamily="2" charset="0"/>
                <a:cs typeface="Poppins" panose="00000800000000000000" pitchFamily="2" charset="0"/>
              </a:rPr>
              <a:t>2210030467 – Hari Charan</a:t>
            </a:r>
          </a:p>
          <a:p>
            <a:pPr algn="r"/>
            <a:r>
              <a:rPr lang="en-US" sz="3400" dirty="0">
                <a:latin typeface="Poppins" panose="00000800000000000000" pitchFamily="2" charset="0"/>
                <a:cs typeface="Poppins" panose="00000800000000000000" pitchFamily="2" charset="0"/>
              </a:rPr>
              <a:t>2210030492 - Karthik</a:t>
            </a:r>
            <a:endParaRPr lang="en-IN" sz="3400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4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430F-4148-E065-D8E5-C8F164DC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2AC5-7614-ABA1-1EF4-C6684269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a comprehensive platform designed to provide guidance and support to students in their academic and career journey.</a:t>
            </a:r>
          </a:p>
          <a:p>
            <a:r>
              <a:rPr lang="en-US" b="0" i="0" dirty="0">
                <a:effectLst/>
                <a:latin typeface="Söhne"/>
              </a:rPr>
              <a:t>Our mission is to empower students by providing them with access to accurate and reliable information, resources, and support to make informed decisions about their education and career paths.</a:t>
            </a:r>
            <a:endParaRPr lang="en-US" dirty="0">
              <a:latin typeface="Söhne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9160B-B8A3-9F15-4611-C2259915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49" y="3741038"/>
            <a:ext cx="2185111" cy="21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CD5A-3D04-A7A6-300F-D5789CE4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Platform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70F0-A00B-10E7-7A42-6F1D6B5E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built using </a:t>
            </a:r>
            <a:r>
              <a:rPr lang="en-US" dirty="0">
                <a:latin typeface="Söhne"/>
              </a:rPr>
              <a:t>react</a:t>
            </a:r>
            <a:r>
              <a:rPr lang="en-US" b="0" i="0" dirty="0">
                <a:effectLst/>
                <a:latin typeface="Söhne"/>
              </a:rPr>
              <a:t>, which provides a robust and scalable architecture for developing web applications.</a:t>
            </a:r>
          </a:p>
          <a:p>
            <a:r>
              <a:rPr lang="en-US" b="0" i="0" dirty="0">
                <a:effectLst/>
                <a:latin typeface="Söhne"/>
              </a:rPr>
              <a:t>The platform architecture consists of frontend components developed using React.js, backend services implemented with Java, and data storage managed using </a:t>
            </a:r>
            <a:r>
              <a:rPr lang="en-US" dirty="0">
                <a:latin typeface="Söhne"/>
              </a:rPr>
              <a:t>MySQL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39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42A6-8047-CE57-A06D-6853048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1BD5-A86D-0B83-74DC-77526701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Frontend: React.js, HTML/CSS: Modern frontend technologies for building interactive and responsive user interfaces.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Backend: JAVA: Server-side technologies for handling requests, managing data, and implementing business logic.</a:t>
            </a:r>
          </a:p>
          <a:p>
            <a:r>
              <a:rPr lang="en-US" b="0" i="0" dirty="0">
                <a:effectLst/>
                <a:latin typeface="Söhne"/>
              </a:rPr>
              <a:t>Database: MySQL: SQL database for storing and managing structured and unstructured data efficiently.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29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28D0-E7AD-A1D0-26F1-0130B142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0C88-F998-D75B-0642-EC3ECB8A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 : Monitors all the users, grants and revokes the permissions</a:t>
            </a:r>
          </a:p>
          <a:p>
            <a:r>
              <a:rPr lang="en-IN" dirty="0"/>
              <a:t>Manager :  Manages the stock and meetings</a:t>
            </a:r>
          </a:p>
          <a:p>
            <a:r>
              <a:rPr lang="en-IN" dirty="0"/>
              <a:t>End User (Students and Parents)</a:t>
            </a:r>
          </a:p>
        </p:txBody>
      </p:sp>
    </p:spTree>
    <p:extLst>
      <p:ext uri="{BB962C8B-B14F-4D97-AF65-F5344CB8AC3E}">
        <p14:creationId xmlns:p14="http://schemas.microsoft.com/office/powerpoint/2010/main" val="333587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3BB4-2870-35ED-CBA3-755F4E6A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Tables in </a:t>
            </a:r>
            <a:r>
              <a:rPr lang="en-IN" dirty="0" err="1"/>
              <a:t>Mysql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743F-2BE8-0914-E6B9-99108AF5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Books : Stores the stocks of each a every book. Can be managed by manager and admin. End User can check the stock and order the books</a:t>
            </a:r>
          </a:p>
          <a:p>
            <a:r>
              <a:rPr lang="en-IN" dirty="0"/>
              <a:t>Courses : Sub divided into Courses after 10</a:t>
            </a:r>
            <a:r>
              <a:rPr lang="en-IN" baseline="30000" dirty="0"/>
              <a:t>th</a:t>
            </a:r>
            <a:r>
              <a:rPr lang="en-IN" dirty="0"/>
              <a:t> , 12</a:t>
            </a:r>
            <a:r>
              <a:rPr lang="en-IN" baseline="30000" dirty="0"/>
              <a:t>th</a:t>
            </a:r>
            <a:r>
              <a:rPr lang="en-IN" dirty="0"/>
              <a:t> , UG, PG, Schools and Colleges. Admin and End User has the right to add and delete</a:t>
            </a:r>
          </a:p>
          <a:p>
            <a:r>
              <a:rPr lang="en-IN" dirty="0"/>
              <a:t>Payments : Only admin has the right to check the information</a:t>
            </a:r>
          </a:p>
          <a:p>
            <a:r>
              <a:rPr lang="en-IN" dirty="0"/>
              <a:t>Webinars : Admin and Manager can add and delete the webinar. End User can attend the webinar with provided link.</a:t>
            </a:r>
          </a:p>
        </p:txBody>
      </p:sp>
    </p:spTree>
    <p:extLst>
      <p:ext uri="{BB962C8B-B14F-4D97-AF65-F5344CB8AC3E}">
        <p14:creationId xmlns:p14="http://schemas.microsoft.com/office/powerpoint/2010/main" val="2486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328B-7EE9-DBBE-5AD0-6DDF5D68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F789-1287-E5E2-0C33-E708B831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Personalized career guidance based on student interests, skills, and aspirations.</a:t>
            </a:r>
          </a:p>
          <a:p>
            <a:r>
              <a:rPr lang="en-US" b="0" i="0" dirty="0">
                <a:effectLst/>
                <a:latin typeface="Söhne"/>
              </a:rPr>
              <a:t>Information on Schools, Colleges, and Universities: Comprehensive database of educational institutions, including details on courses, admissions, and facilities.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Public Exam Preparation Resources: Study materials, practice tests, and tips for preparing for public exams such as SAT, ACT, and GRE.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37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5B26-DC46-F7A4-BF6E-6DEBDBF1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8E9-0EB1-3C13-6811-18EA9BCA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Course Recommendations for Inter, PG, and UG Students: Personalized course recommendations based on student preferences and academic background.</a:t>
            </a:r>
          </a:p>
          <a:p>
            <a:r>
              <a:rPr lang="en-US" b="0" i="0" dirty="0">
                <a:effectLst/>
                <a:latin typeface="Söhne"/>
              </a:rPr>
              <a:t>Job Opportunities and Internship Listings: Job postings, internships, and career opportunities from leading companies and organizations.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Webinars and Workshops Information: Schedule and details of upcoming webinars, workshops, and events relevant to students' academic and career interests.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75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CF609-8FEB-E513-34E9-0590517A1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Thank You</a:t>
            </a:r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1F738B-DF1C-C373-09E0-BCF2DD3CA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8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443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Poppins</vt:lpstr>
      <vt:lpstr>Söhne</vt:lpstr>
      <vt:lpstr>Times New Roman</vt:lpstr>
      <vt:lpstr>Gallery</vt:lpstr>
      <vt:lpstr>EduNavigate - Your Academic Companion</vt:lpstr>
      <vt:lpstr>Introduction</vt:lpstr>
      <vt:lpstr>Platform Architecture</vt:lpstr>
      <vt:lpstr>Technology Stack</vt:lpstr>
      <vt:lpstr>Types of users</vt:lpstr>
      <vt:lpstr>Tables in Mysql</vt:lpstr>
      <vt:lpstr>Features Overview</vt:lpstr>
      <vt:lpstr>Features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M</dc:creator>
  <cp:lastModifiedBy>Karthik M</cp:lastModifiedBy>
  <cp:revision>2</cp:revision>
  <dcterms:created xsi:type="dcterms:W3CDTF">2024-08-29T14:00:01Z</dcterms:created>
  <dcterms:modified xsi:type="dcterms:W3CDTF">2024-08-30T09:41:34Z</dcterms:modified>
</cp:coreProperties>
</file>