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 id="2147483664" r:id="rId3"/>
    <p:sldMasterId id="2147483670" r:id="rId4"/>
    <p:sldMasterId id="2147483674" r:id="rId5"/>
    <p:sldMasterId id="2147483706"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0"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_2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0" name="Google Shape;9;p2"/>
          <p:cNvPicPr/>
          <p:nvPr/>
        </p:nvPicPr>
        <p:blipFill>
          <a:blip r:embed="rId3"/>
          <a:stretch/>
        </p:blipFill>
        <p:spPr>
          <a:xfrm>
            <a:off x="0" y="0"/>
            <a:ext cx="9143640" cy="5143320"/>
          </a:xfrm>
          <a:prstGeom prst="rect">
            <a:avLst/>
          </a:prstGeom>
          <a:ln w="0">
            <a:noFill/>
          </a:ln>
        </p:spPr>
      </p:pic>
      <p:sp>
        <p:nvSpPr>
          <p:cNvPr id="71" name="PlaceHolder 1"/>
          <p:cNvSpPr>
            <a:spLocks noGrp="1"/>
          </p:cNvSpPr>
          <p:nvPr>
            <p:ph type="title"/>
          </p:nvPr>
        </p:nvSpPr>
        <p:spPr>
          <a:xfrm>
            <a:off x="2003760" y="1668240"/>
            <a:ext cx="5119920" cy="1442520"/>
          </a:xfrm>
          <a:prstGeom prst="rect">
            <a:avLst/>
          </a:prstGeom>
          <a:noFill/>
          <a:ln w="0">
            <a:noFill/>
          </a:ln>
        </p:spPr>
        <p:txBody>
          <a:bodyPr lIns="91440" tIns="91440" rIns="91440" bIns="91440" anchor="b">
            <a:noAutofit/>
          </a:bodyPr>
          <a:lstStyle/>
          <a:p>
            <a:pPr indent="0">
              <a:buNone/>
            </a:pPr>
            <a:r>
              <a:rPr lang="fr-FR" sz="4600" b="0" strike="noStrike" spc="-1">
                <a:solidFill>
                  <a:schemeClr val="dk1"/>
                </a:solidFill>
                <a:latin typeface="Arial"/>
              </a:rPr>
              <a:t>Click to edit the title text format</a:t>
            </a:r>
          </a:p>
        </p:txBody>
      </p:sp>
      <p:grpSp>
        <p:nvGrpSpPr>
          <p:cNvPr id="2" name="Google Shape;12;p2"/>
          <p:cNvGrpSpPr/>
          <p:nvPr/>
        </p:nvGrpSpPr>
        <p:grpSpPr>
          <a:xfrm>
            <a:off x="363600" y="272880"/>
            <a:ext cx="8416080" cy="4597200"/>
            <a:chOff x="363600" y="272880"/>
            <a:chExt cx="8416080" cy="4597200"/>
          </a:xfrm>
        </p:grpSpPr>
        <p:pic>
          <p:nvPicPr>
            <p:cNvPr id="3" name="Google Shape;13;p2"/>
            <p:cNvPicPr/>
            <p:nvPr/>
          </p:nvPicPr>
          <p:blipFill>
            <a:blip r:embed="rId4"/>
            <a:stretch/>
          </p:blipFill>
          <p:spPr>
            <a:xfrm>
              <a:off x="363600" y="4551840"/>
              <a:ext cx="2007000" cy="318240"/>
            </a:xfrm>
            <a:prstGeom prst="rect">
              <a:avLst/>
            </a:prstGeom>
            <a:ln w="0">
              <a:noFill/>
            </a:ln>
          </p:spPr>
        </p:pic>
        <p:pic>
          <p:nvPicPr>
            <p:cNvPr id="4" name="Google Shape;14;p2"/>
            <p:cNvPicPr/>
            <p:nvPr/>
          </p:nvPicPr>
          <p:blipFill>
            <a:blip r:embed="rId4"/>
            <a:stretch/>
          </p:blipFill>
          <p:spPr>
            <a:xfrm>
              <a:off x="6772680" y="272880"/>
              <a:ext cx="2007000" cy="318240"/>
            </a:xfrm>
            <a:prstGeom prst="rect">
              <a:avLst/>
            </a:prstGeom>
            <a:ln w="0">
              <a:noFill/>
            </a:ln>
          </p:spPr>
        </p:pic>
      </p:grpSp>
      <p:grpSp>
        <p:nvGrpSpPr>
          <p:cNvPr id="5" name="Google Shape;15;p2"/>
          <p:cNvGrpSpPr/>
          <p:nvPr/>
        </p:nvGrpSpPr>
        <p:grpSpPr>
          <a:xfrm>
            <a:off x="795960" y="186120"/>
            <a:ext cx="8026920" cy="4708080"/>
            <a:chOff x="795960" y="186120"/>
            <a:chExt cx="8026920" cy="4708080"/>
          </a:xfrm>
        </p:grpSpPr>
        <p:sp>
          <p:nvSpPr>
            <p:cNvPr id="6" name="Google Shape;16;p2"/>
            <p:cNvSpPr/>
            <p:nvPr/>
          </p:nvSpPr>
          <p:spPr>
            <a:xfrm>
              <a:off x="795960" y="2880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a:off x="8745480" y="11250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 name="Google Shape;18;p2"/>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a:off x="3991680" y="186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0" name="Google Shape;20;p2"/>
          <p:cNvGrpSpPr/>
          <p:nvPr/>
        </p:nvGrpSpPr>
        <p:grpSpPr>
          <a:xfrm>
            <a:off x="5211360" y="2075760"/>
            <a:ext cx="4252320" cy="3328560"/>
            <a:chOff x="5211360" y="2075760"/>
            <a:chExt cx="4252320" cy="3328560"/>
          </a:xfrm>
        </p:grpSpPr>
        <p:grpSp>
          <p:nvGrpSpPr>
            <p:cNvPr id="11" name="Google Shape;21;p2"/>
            <p:cNvGrpSpPr/>
            <p:nvPr/>
          </p:nvGrpSpPr>
          <p:grpSpPr>
            <a:xfrm>
              <a:off x="8487720" y="4095720"/>
              <a:ext cx="437760" cy="938520"/>
              <a:chOff x="8487720" y="4095720"/>
              <a:chExt cx="437760" cy="938520"/>
            </a:xfrm>
          </p:grpSpPr>
          <p:sp>
            <p:nvSpPr>
              <p:cNvPr id="12" name="Google Shape;22;p2"/>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 name="Google Shape;23;p2"/>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 name="Google Shape;25;p2"/>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 name="Google Shape;26;p2"/>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 name="Google Shape;27;p2"/>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 name="Google Shape;28;p2"/>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 name="Google Shape;29;p2"/>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 name="Google Shape;30;p2"/>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 name="Google Shape;31;p2"/>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 name="Google Shape;32;p2"/>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23" name="Google Shape;33;p2"/>
            <p:cNvSpPr/>
            <p:nvPr/>
          </p:nvSpPr>
          <p:spPr>
            <a:xfrm rot="10800000">
              <a:off x="8379360" y="23400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nvGrpSpPr>
            <p:cNvPr id="24" name="Google Shape;34;p2"/>
            <p:cNvGrpSpPr/>
            <p:nvPr/>
          </p:nvGrpSpPr>
          <p:grpSpPr>
            <a:xfrm>
              <a:off x="5211360" y="2075760"/>
              <a:ext cx="4252320" cy="3328560"/>
              <a:chOff x="5211360" y="2075760"/>
              <a:chExt cx="4252320" cy="3328560"/>
            </a:xfrm>
          </p:grpSpPr>
          <p:sp>
            <p:nvSpPr>
              <p:cNvPr id="25" name="Google Shape;35;p2"/>
              <p:cNvSpPr/>
              <p:nvPr/>
            </p:nvSpPr>
            <p:spPr>
              <a:xfrm rot="10800000">
                <a:off x="5211360" y="207576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 name="Google Shape;36;p2"/>
              <p:cNvSpPr/>
              <p:nvPr/>
            </p:nvSpPr>
            <p:spPr>
              <a:xfrm rot="10800000">
                <a:off x="617508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7" name="Google Shape;37;p2"/>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28" name="Google Shape;38;p2"/>
              <p:cNvCxnSpPr/>
              <p:nvPr/>
            </p:nvCxnSpPr>
            <p:spPr>
              <a:xfrm flipV="1">
                <a:off x="7458840" y="3346200"/>
                <a:ext cx="2005200" cy="2004840"/>
              </a:xfrm>
              <a:prstGeom prst="straightConnector1">
                <a:avLst/>
              </a:prstGeom>
              <a:ln w="19050">
                <a:solidFill>
                  <a:srgbClr val="FFFFFF"/>
                </a:solidFill>
                <a:round/>
              </a:ln>
            </p:spPr>
          </p:cxnSp>
          <p:grpSp>
            <p:nvGrpSpPr>
              <p:cNvPr id="29" name="Google Shape;39;p2"/>
              <p:cNvGrpSpPr/>
              <p:nvPr/>
            </p:nvGrpSpPr>
            <p:grpSpPr>
              <a:xfrm>
                <a:off x="6207480" y="2556360"/>
                <a:ext cx="2953440" cy="2741760"/>
                <a:chOff x="6207480" y="2556360"/>
                <a:chExt cx="2953440" cy="2741760"/>
              </a:xfrm>
            </p:grpSpPr>
            <p:sp>
              <p:nvSpPr>
                <p:cNvPr id="30" name="Google Shape;40;p2"/>
                <p:cNvSpPr/>
                <p:nvPr/>
              </p:nvSpPr>
              <p:spPr>
                <a:xfrm rot="10800000">
                  <a:off x="63932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41;p2"/>
                <p:cNvSpPr/>
                <p:nvPr/>
              </p:nvSpPr>
              <p:spPr>
                <a:xfrm rot="10800000">
                  <a:off x="62960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42;p2"/>
                <p:cNvSpPr/>
                <p:nvPr/>
              </p:nvSpPr>
              <p:spPr>
                <a:xfrm rot="10800000">
                  <a:off x="62074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 name="Google Shape;43;p2"/>
              <p:cNvGrpSpPr/>
              <p:nvPr/>
            </p:nvGrpSpPr>
            <p:grpSpPr>
              <a:xfrm>
                <a:off x="5717520" y="2621880"/>
                <a:ext cx="2383200" cy="2130480"/>
                <a:chOff x="5717520" y="2621880"/>
                <a:chExt cx="2383200" cy="2130480"/>
              </a:xfrm>
            </p:grpSpPr>
            <p:sp>
              <p:nvSpPr>
                <p:cNvPr id="34" name="Google Shape;44;p2"/>
                <p:cNvSpPr/>
                <p:nvPr/>
              </p:nvSpPr>
              <p:spPr>
                <a:xfrm rot="10800000">
                  <a:off x="6452640" y="26467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35" name="Google Shape;45;p2"/>
                <p:cNvSpPr/>
                <p:nvPr/>
              </p:nvSpPr>
              <p:spPr>
                <a:xfrm rot="10800000">
                  <a:off x="5796360" y="299052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36" name="Google Shape;46;p2"/>
                <p:cNvSpPr/>
                <p:nvPr/>
              </p:nvSpPr>
              <p:spPr>
                <a:xfrm rot="10800000">
                  <a:off x="6372000" y="4136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 name="Google Shape;47;p2"/>
                <p:cNvSpPr/>
                <p:nvPr/>
              </p:nvSpPr>
              <p:spPr>
                <a:xfrm rot="10800000">
                  <a:off x="5717520" y="46472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 name="Google Shape;48;p2"/>
                <p:cNvSpPr/>
                <p:nvPr/>
              </p:nvSpPr>
              <p:spPr>
                <a:xfrm rot="10800000">
                  <a:off x="7503480" y="29649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9" name="Google Shape;49;p2"/>
                <p:cNvSpPr/>
                <p:nvPr/>
              </p:nvSpPr>
              <p:spPr>
                <a:xfrm rot="10800000">
                  <a:off x="8048160" y="26218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grpSp>
        <p:nvGrpSpPr>
          <p:cNvPr id="40" name="Google Shape;50;p2"/>
          <p:cNvGrpSpPr/>
          <p:nvPr/>
        </p:nvGrpSpPr>
        <p:grpSpPr>
          <a:xfrm>
            <a:off x="-286920" y="-182160"/>
            <a:ext cx="4251960" cy="3328200"/>
            <a:chOff x="-286920" y="-182160"/>
            <a:chExt cx="4251960" cy="3328200"/>
          </a:xfrm>
        </p:grpSpPr>
        <p:grpSp>
          <p:nvGrpSpPr>
            <p:cNvPr id="41" name="Google Shape;51;p2"/>
            <p:cNvGrpSpPr/>
            <p:nvPr/>
          </p:nvGrpSpPr>
          <p:grpSpPr>
            <a:xfrm>
              <a:off x="250920" y="187560"/>
              <a:ext cx="437760" cy="938520"/>
              <a:chOff x="250920" y="187560"/>
              <a:chExt cx="437760" cy="938520"/>
            </a:xfrm>
          </p:grpSpPr>
          <p:sp>
            <p:nvSpPr>
              <p:cNvPr id="42" name="Google Shape;52;p2"/>
              <p:cNvSpPr/>
              <p:nvPr/>
            </p:nvSpPr>
            <p:spPr>
              <a:xfrm>
                <a:off x="2509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 name="Google Shape;53;p2"/>
              <p:cNvSpPr/>
              <p:nvPr/>
            </p:nvSpPr>
            <p:spPr>
              <a:xfrm>
                <a:off x="2509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 name="Google Shape;54;p2"/>
              <p:cNvSpPr/>
              <p:nvPr/>
            </p:nvSpPr>
            <p:spPr>
              <a:xfrm>
                <a:off x="2509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 name="Google Shape;55;p2"/>
              <p:cNvSpPr/>
              <p:nvPr/>
            </p:nvSpPr>
            <p:spPr>
              <a:xfrm>
                <a:off x="250920" y="694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6" name="Google Shape;56;p2"/>
              <p:cNvSpPr/>
              <p:nvPr/>
            </p:nvSpPr>
            <p:spPr>
              <a:xfrm>
                <a:off x="250920" y="863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7" name="Google Shape;57;p2"/>
              <p:cNvSpPr/>
              <p:nvPr/>
            </p:nvSpPr>
            <p:spPr>
              <a:xfrm>
                <a:off x="250920" y="10324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 name="Google Shape;58;p2"/>
              <p:cNvSpPr/>
              <p:nvPr/>
            </p:nvSpPr>
            <p:spPr>
              <a:xfrm>
                <a:off x="4255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9" name="Google Shape;59;p2"/>
              <p:cNvSpPr/>
              <p:nvPr/>
            </p:nvSpPr>
            <p:spPr>
              <a:xfrm>
                <a:off x="4255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 name="Google Shape;60;p2"/>
              <p:cNvSpPr/>
              <p:nvPr/>
            </p:nvSpPr>
            <p:spPr>
              <a:xfrm>
                <a:off x="4255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 name="Google Shape;61;p2"/>
              <p:cNvSpPr/>
              <p:nvPr/>
            </p:nvSpPr>
            <p:spPr>
              <a:xfrm>
                <a:off x="59508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 name="Google Shape;62;p2"/>
              <p:cNvSpPr/>
              <p:nvPr/>
            </p:nvSpPr>
            <p:spPr>
              <a:xfrm>
                <a:off x="59508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53" name="Google Shape;63;p2"/>
            <p:cNvGrpSpPr/>
            <p:nvPr/>
          </p:nvGrpSpPr>
          <p:grpSpPr>
            <a:xfrm>
              <a:off x="-286920" y="-182160"/>
              <a:ext cx="4251960" cy="3328200"/>
              <a:chOff x="-286920" y="-182160"/>
              <a:chExt cx="4251960" cy="3328200"/>
            </a:xfrm>
          </p:grpSpPr>
          <p:sp>
            <p:nvSpPr>
              <p:cNvPr id="54" name="Google Shape;64;p2"/>
              <p:cNvSpPr/>
              <p:nvPr/>
            </p:nvSpPr>
            <p:spPr>
              <a:xfrm>
                <a:off x="-92160" y="-7632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 name="Google Shape;65;p2"/>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6" name="Google Shape;66;p2"/>
              <p:cNvSpPr/>
              <p:nvPr/>
            </p:nvSpPr>
            <p:spPr>
              <a:xfrm>
                <a:off x="-9792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57" name="Google Shape;67;p2"/>
              <p:cNvCxnSpPr/>
              <p:nvPr/>
            </p:nvCxnSpPr>
            <p:spPr>
              <a:xfrm flipH="1">
                <a:off x="-286920" y="-128880"/>
                <a:ext cx="2004480" cy="2004840"/>
              </a:xfrm>
              <a:prstGeom prst="straightConnector1">
                <a:avLst/>
              </a:prstGeom>
              <a:ln w="19050">
                <a:solidFill>
                  <a:srgbClr val="FFFFFF"/>
                </a:solidFill>
                <a:round/>
              </a:ln>
            </p:spPr>
          </p:cxnSp>
          <p:grpSp>
            <p:nvGrpSpPr>
              <p:cNvPr id="58" name="Google Shape;68;p2"/>
              <p:cNvGrpSpPr/>
              <p:nvPr/>
            </p:nvGrpSpPr>
            <p:grpSpPr>
              <a:xfrm>
                <a:off x="15480" y="-76320"/>
                <a:ext cx="2953440" cy="2741760"/>
                <a:chOff x="15480" y="-76320"/>
                <a:chExt cx="2953440" cy="2741760"/>
              </a:xfrm>
            </p:grpSpPr>
            <p:sp>
              <p:nvSpPr>
                <p:cNvPr id="59" name="Google Shape;69;p2"/>
                <p:cNvSpPr/>
                <p:nvPr/>
              </p:nvSpPr>
              <p:spPr>
                <a:xfrm>
                  <a:off x="15480" y="-7632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 name="Google Shape;70;p2"/>
                <p:cNvSpPr/>
                <p:nvPr/>
              </p:nvSpPr>
              <p:spPr>
                <a:xfrm>
                  <a:off x="543600" y="-7632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 name="Google Shape;71;p2"/>
                <p:cNvSpPr/>
                <p:nvPr/>
              </p:nvSpPr>
              <p:spPr>
                <a:xfrm>
                  <a:off x="869040" y="-763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 name="Google Shape;72;p2"/>
              <p:cNvGrpSpPr/>
              <p:nvPr/>
            </p:nvGrpSpPr>
            <p:grpSpPr>
              <a:xfrm>
                <a:off x="1076040" y="469800"/>
                <a:ext cx="2382840" cy="2130120"/>
                <a:chOff x="1076040" y="469800"/>
                <a:chExt cx="2382840" cy="2130120"/>
              </a:xfrm>
            </p:grpSpPr>
            <p:sp>
              <p:nvSpPr>
                <p:cNvPr id="63" name="Google Shape;73;p2"/>
                <p:cNvSpPr/>
                <p:nvPr/>
              </p:nvSpPr>
              <p:spPr>
                <a:xfrm>
                  <a:off x="1100160" y="10609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4" name="Google Shape;74;p2"/>
                <p:cNvSpPr/>
                <p:nvPr/>
              </p:nvSpPr>
              <p:spPr>
                <a:xfrm>
                  <a:off x="1646280" y="5482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5" name="Google Shape;75;p2"/>
                <p:cNvSpPr/>
                <p:nvPr/>
              </p:nvSpPr>
              <p:spPr>
                <a:xfrm>
                  <a:off x="2699640" y="9806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 name="Google Shape;76;p2"/>
                <p:cNvSpPr/>
                <p:nvPr/>
              </p:nvSpPr>
              <p:spPr>
                <a:xfrm>
                  <a:off x="3353760" y="46980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 name="Google Shape;77;p2"/>
                <p:cNvSpPr/>
                <p:nvPr/>
              </p:nvSpPr>
              <p:spPr>
                <a:xfrm>
                  <a:off x="1620360" y="220464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 name="Google Shape;78;p2"/>
                <p:cNvSpPr/>
                <p:nvPr/>
              </p:nvSpPr>
              <p:spPr>
                <a:xfrm>
                  <a:off x="1076040" y="25473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6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87" name="Google Shape;439;p15"/>
          <p:cNvPicPr/>
          <p:nvPr/>
        </p:nvPicPr>
        <p:blipFill>
          <a:blip r:embed="rId3"/>
          <a:stretch/>
        </p:blipFill>
        <p:spPr>
          <a:xfrm flipH="1">
            <a:off x="360" y="0"/>
            <a:ext cx="9143640" cy="5143320"/>
          </a:xfrm>
          <a:prstGeom prst="rect">
            <a:avLst/>
          </a:prstGeom>
          <a:ln w="0">
            <a:noFill/>
          </a:ln>
        </p:spPr>
      </p:pic>
      <p:sp>
        <p:nvSpPr>
          <p:cNvPr id="188" name="PlaceHolder 1"/>
          <p:cNvSpPr>
            <a:spLocks noGrp="1"/>
          </p:cNvSpPr>
          <p:nvPr>
            <p:ph type="title"/>
          </p:nvPr>
        </p:nvSpPr>
        <p:spPr>
          <a:xfrm>
            <a:off x="2956680" y="1732680"/>
            <a:ext cx="4840560" cy="139212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189" name="PlaceHolder 2"/>
          <p:cNvSpPr>
            <a:spLocks noGrp="1"/>
          </p:cNvSpPr>
          <p:nvPr>
            <p:ph type="title"/>
          </p:nvPr>
        </p:nvSpPr>
        <p:spPr>
          <a:xfrm>
            <a:off x="1346400" y="2014920"/>
            <a:ext cx="1444680" cy="12819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5800" b="0" strike="noStrike" spc="-1">
                <a:solidFill>
                  <a:schemeClr val="dk1"/>
                </a:solidFill>
                <a:latin typeface="Syncopate"/>
                <a:ea typeface="Syncopate"/>
              </a:rPr>
              <a:t>xx%</a:t>
            </a:r>
            <a:endParaRPr lang="fr-FR" sz="5800" b="0" strike="noStrike" spc="-1">
              <a:solidFill>
                <a:schemeClr val="dk1"/>
              </a:solidFill>
              <a:latin typeface="Arial"/>
            </a:endParaRPr>
          </a:p>
        </p:txBody>
      </p:sp>
      <p:grpSp>
        <p:nvGrpSpPr>
          <p:cNvPr id="190" name="Google Shape;443;p15"/>
          <p:cNvGrpSpPr/>
          <p:nvPr/>
        </p:nvGrpSpPr>
        <p:grpSpPr>
          <a:xfrm>
            <a:off x="422640" y="272880"/>
            <a:ext cx="8357760" cy="4649400"/>
            <a:chOff x="422640" y="272880"/>
            <a:chExt cx="8357760" cy="4649400"/>
          </a:xfrm>
        </p:grpSpPr>
        <p:pic>
          <p:nvPicPr>
            <p:cNvPr id="191" name="Google Shape;444;p15"/>
            <p:cNvPicPr/>
            <p:nvPr/>
          </p:nvPicPr>
          <p:blipFill>
            <a:blip r:embed="rId4"/>
            <a:stretch/>
          </p:blipFill>
          <p:spPr>
            <a:xfrm flipH="1">
              <a:off x="422640" y="272880"/>
              <a:ext cx="2007000" cy="318240"/>
            </a:xfrm>
            <a:prstGeom prst="rect">
              <a:avLst/>
            </a:prstGeom>
            <a:ln w="0">
              <a:noFill/>
            </a:ln>
          </p:spPr>
        </p:pic>
        <p:pic>
          <p:nvPicPr>
            <p:cNvPr id="192" name="Google Shape;445;p15"/>
            <p:cNvPicPr/>
            <p:nvPr/>
          </p:nvPicPr>
          <p:blipFill>
            <a:blip r:embed="rId4"/>
            <a:stretch/>
          </p:blipFill>
          <p:spPr>
            <a:xfrm flipH="1">
              <a:off x="6773400" y="4604040"/>
              <a:ext cx="2007000" cy="318240"/>
            </a:xfrm>
            <a:prstGeom prst="rect">
              <a:avLst/>
            </a:prstGeom>
            <a:ln w="0">
              <a:noFill/>
            </a:ln>
          </p:spPr>
        </p:pic>
      </p:grpSp>
      <p:grpSp>
        <p:nvGrpSpPr>
          <p:cNvPr id="193" name="Google Shape;446;p15"/>
          <p:cNvGrpSpPr/>
          <p:nvPr/>
        </p:nvGrpSpPr>
        <p:grpSpPr>
          <a:xfrm>
            <a:off x="421920" y="438480"/>
            <a:ext cx="8310240" cy="4265280"/>
            <a:chOff x="421920" y="438480"/>
            <a:chExt cx="8310240" cy="4265280"/>
          </a:xfrm>
        </p:grpSpPr>
        <p:sp>
          <p:nvSpPr>
            <p:cNvPr id="194" name="Google Shape;447;p15"/>
            <p:cNvSpPr/>
            <p:nvPr/>
          </p:nvSpPr>
          <p:spPr>
            <a:xfrm rot="10800000">
              <a:off x="8654760" y="2995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5" name="Google Shape;448;p15"/>
            <p:cNvSpPr/>
            <p:nvPr/>
          </p:nvSpPr>
          <p:spPr>
            <a:xfrm>
              <a:off x="421920" y="20710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6" name="Google Shape;449;p15"/>
            <p:cNvSpPr/>
            <p:nvPr/>
          </p:nvSpPr>
          <p:spPr>
            <a:xfrm>
              <a:off x="49298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7" name="Google Shape;450;p15"/>
            <p:cNvSpPr/>
            <p:nvPr/>
          </p:nvSpPr>
          <p:spPr>
            <a:xfrm>
              <a:off x="5811120" y="46263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98" name="Google Shape;451;p15"/>
          <p:cNvGrpSpPr/>
          <p:nvPr/>
        </p:nvGrpSpPr>
        <p:grpSpPr>
          <a:xfrm>
            <a:off x="-347400" y="2683080"/>
            <a:ext cx="3430080" cy="2460600"/>
            <a:chOff x="-347400" y="2683080"/>
            <a:chExt cx="3430080" cy="2460600"/>
          </a:xfrm>
        </p:grpSpPr>
        <p:sp>
          <p:nvSpPr>
            <p:cNvPr id="199" name="Google Shape;452;p15"/>
            <p:cNvSpPr/>
            <p:nvPr/>
          </p:nvSpPr>
          <p:spPr>
            <a:xfrm rot="10800000" flipH="1">
              <a:off x="-15480" y="2683080"/>
              <a:ext cx="3098160" cy="2460600"/>
            </a:xfrm>
            <a:custGeom>
              <a:avLst/>
              <a:gdLst>
                <a:gd name="textAreaLeft" fmla="*/ 360 w 3098160"/>
                <a:gd name="textAreaRight" fmla="*/ 309888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0" name="Google Shape;453;p15"/>
            <p:cNvSpPr/>
            <p:nvPr/>
          </p:nvSpPr>
          <p:spPr>
            <a:xfrm rot="10800000" flipH="1">
              <a:off x="360" y="455292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01" name="Google Shape;454;p15"/>
            <p:cNvGrpSpPr/>
            <p:nvPr/>
          </p:nvGrpSpPr>
          <p:grpSpPr>
            <a:xfrm>
              <a:off x="-347400" y="3528720"/>
              <a:ext cx="3153240" cy="939960"/>
              <a:chOff x="-347400" y="3528720"/>
              <a:chExt cx="3153240" cy="939960"/>
            </a:xfrm>
          </p:grpSpPr>
          <p:sp>
            <p:nvSpPr>
              <p:cNvPr id="202" name="Google Shape;455;p15"/>
              <p:cNvSpPr/>
              <p:nvPr/>
            </p:nvSpPr>
            <p:spPr>
              <a:xfrm flipV="1">
                <a:off x="-347040" y="3531240"/>
                <a:ext cx="3153240" cy="937080"/>
              </a:xfrm>
              <a:custGeom>
                <a:avLst/>
                <a:gdLst>
                  <a:gd name="textAreaLeft" fmla="*/ 0 w 3153240"/>
                  <a:gd name="textAreaRight" fmla="*/ 3153600 w 3153240"/>
                  <a:gd name="textAreaTop" fmla="*/ -360 h 937080"/>
                  <a:gd name="textAreaBottom" fmla="*/ 93708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6;p15"/>
              <p:cNvSpPr/>
              <p:nvPr/>
            </p:nvSpPr>
            <p:spPr>
              <a:xfrm flipV="1">
                <a:off x="-4680" y="3528720"/>
                <a:ext cx="1821600" cy="398880"/>
              </a:xfrm>
              <a:custGeom>
                <a:avLst/>
                <a:gdLst>
                  <a:gd name="textAreaLeft" fmla="*/ 0 w 1821600"/>
                  <a:gd name="textAreaRight" fmla="*/ 1821960 w 1821600"/>
                  <a:gd name="textAreaTop" fmla="*/ 360 h 398880"/>
                  <a:gd name="textAreaBottom" fmla="*/ 39960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7;p15"/>
              <p:cNvSpPr/>
              <p:nvPr/>
            </p:nvSpPr>
            <p:spPr>
              <a:xfrm flipV="1">
                <a:off x="-4680" y="3632040"/>
                <a:ext cx="2067480" cy="399600"/>
              </a:xfrm>
              <a:custGeom>
                <a:avLst/>
                <a:gdLst>
                  <a:gd name="textAreaLeft" fmla="*/ 0 w 2067480"/>
                  <a:gd name="textAreaRight" fmla="*/ 2067840 w 2067480"/>
                  <a:gd name="textAreaTop" fmla="*/ 360 h 399600"/>
                  <a:gd name="textAreaBottom" fmla="*/ 40032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8;p15"/>
              <p:cNvSpPr/>
              <p:nvPr/>
            </p:nvSpPr>
            <p:spPr>
              <a:xfrm flipV="1">
                <a:off x="1793160" y="3902040"/>
                <a:ext cx="46800" cy="46800"/>
              </a:xfrm>
              <a:custGeom>
                <a:avLst/>
                <a:gdLst>
                  <a:gd name="textAreaLeft" fmla="*/ 0 w 46800"/>
                  <a:gd name="textAreaRight" fmla="*/ 47160 w 46800"/>
                  <a:gd name="textAreaTop" fmla="*/ 360 h 46800"/>
                  <a:gd name="textAreaBottom" fmla="*/ 4752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 name="Google Shape;459;p15"/>
              <p:cNvSpPr/>
              <p:nvPr/>
            </p:nvSpPr>
            <p:spPr>
              <a:xfrm flipV="1">
                <a:off x="2039040" y="4002480"/>
                <a:ext cx="49680" cy="49680"/>
              </a:xfrm>
              <a:custGeom>
                <a:avLst/>
                <a:gdLst>
                  <a:gd name="textAreaLeft" fmla="*/ 0 w 49680"/>
                  <a:gd name="textAreaRight" fmla="*/ 50040 w 49680"/>
                  <a:gd name="textAreaTop" fmla="*/ 360 h 49680"/>
                  <a:gd name="textAreaBottom" fmla="*/ 5040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07" name="Google Shape;460;p15"/>
          <p:cNvGrpSpPr/>
          <p:nvPr/>
        </p:nvGrpSpPr>
        <p:grpSpPr>
          <a:xfrm>
            <a:off x="6071400" y="0"/>
            <a:ext cx="3429360" cy="2460600"/>
            <a:chOff x="6071400" y="0"/>
            <a:chExt cx="3429360" cy="2460600"/>
          </a:xfrm>
        </p:grpSpPr>
        <p:sp>
          <p:nvSpPr>
            <p:cNvPr id="208" name="Google Shape;461;p15"/>
            <p:cNvSpPr/>
            <p:nvPr/>
          </p:nvSpPr>
          <p:spPr>
            <a:xfrm flipH="1">
              <a:off x="6071400" y="0"/>
              <a:ext cx="3098160" cy="2460600"/>
            </a:xfrm>
            <a:custGeom>
              <a:avLst/>
              <a:gdLst>
                <a:gd name="textAreaLeft" fmla="*/ 360 w 3098160"/>
                <a:gd name="textAreaRight" fmla="*/ 309888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9" name="Google Shape;462;p15"/>
            <p:cNvSpPr/>
            <p:nvPr/>
          </p:nvSpPr>
          <p:spPr>
            <a:xfrm flipH="1">
              <a:off x="6903360" y="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10" name="Google Shape;463;p15"/>
            <p:cNvGrpSpPr/>
            <p:nvPr/>
          </p:nvGrpSpPr>
          <p:grpSpPr>
            <a:xfrm>
              <a:off x="6347520" y="673920"/>
              <a:ext cx="3153240" cy="940320"/>
              <a:chOff x="6347520" y="673920"/>
              <a:chExt cx="3153240" cy="940320"/>
            </a:xfrm>
          </p:grpSpPr>
          <p:sp>
            <p:nvSpPr>
              <p:cNvPr id="211" name="Google Shape;464;p15"/>
              <p:cNvSpPr/>
              <p:nvPr/>
            </p:nvSpPr>
            <p:spPr>
              <a:xfrm flipH="1">
                <a:off x="6347160" y="673920"/>
                <a:ext cx="3153240" cy="937080"/>
              </a:xfrm>
              <a:custGeom>
                <a:avLst/>
                <a:gdLst>
                  <a:gd name="textAreaLeft" fmla="*/ -360 w 3153240"/>
                  <a:gd name="textAreaRight" fmla="*/ 315324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5;p15"/>
              <p:cNvSpPr/>
              <p:nvPr/>
            </p:nvSpPr>
            <p:spPr>
              <a:xfrm flipH="1">
                <a:off x="7337520" y="1215360"/>
                <a:ext cx="1821600" cy="398880"/>
              </a:xfrm>
              <a:custGeom>
                <a:avLst/>
                <a:gdLst>
                  <a:gd name="textAreaLeft" fmla="*/ 360 w 1821600"/>
                  <a:gd name="textAreaRight" fmla="*/ 182232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6;p15"/>
              <p:cNvSpPr/>
              <p:nvPr/>
            </p:nvSpPr>
            <p:spPr>
              <a:xfrm flipH="1">
                <a:off x="7090560" y="1111680"/>
                <a:ext cx="2067480" cy="399600"/>
              </a:xfrm>
              <a:custGeom>
                <a:avLst/>
                <a:gdLst>
                  <a:gd name="textAreaLeft" fmla="*/ -360 w 2067480"/>
                  <a:gd name="textAreaRight" fmla="*/ 206748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7;p15"/>
              <p:cNvSpPr/>
              <p:nvPr/>
            </p:nvSpPr>
            <p:spPr>
              <a:xfrm flipH="1">
                <a:off x="7314120" y="1194480"/>
                <a:ext cx="46800" cy="46800"/>
              </a:xfrm>
              <a:custGeom>
                <a:avLst/>
                <a:gdLst>
                  <a:gd name="textAreaLeft" fmla="*/ 360 w 46800"/>
                  <a:gd name="textAreaRight" fmla="*/ 4752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8;p15"/>
              <p:cNvSpPr/>
              <p:nvPr/>
            </p:nvSpPr>
            <p:spPr>
              <a:xfrm flipH="1">
                <a:off x="7065000" y="1090800"/>
                <a:ext cx="49680" cy="49680"/>
              </a:xfrm>
              <a:custGeom>
                <a:avLst/>
                <a:gdLst>
                  <a:gd name="textAreaLeft" fmla="*/ 360 w 49680"/>
                  <a:gd name="textAreaRight" fmla="*/ 5040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1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7" name="Google Shape;502;p18"/>
          <p:cNvPicPr/>
          <p:nvPr/>
        </p:nvPicPr>
        <p:blipFill>
          <a:blip r:embed="rId3"/>
          <a:stretch/>
        </p:blipFill>
        <p:spPr>
          <a:xfrm flipH="1">
            <a:off x="360" y="0"/>
            <a:ext cx="9143640" cy="5143320"/>
          </a:xfrm>
          <a:prstGeom prst="rect">
            <a:avLst/>
          </a:prstGeom>
          <a:ln w="0">
            <a:noFill/>
          </a:ln>
        </p:spPr>
      </p:pic>
      <p:sp>
        <p:nvSpPr>
          <p:cNvPr id="248" name="PlaceHolder 1"/>
          <p:cNvSpPr>
            <a:spLocks noGrp="1"/>
          </p:cNvSpPr>
          <p:nvPr>
            <p:ph type="title"/>
          </p:nvPr>
        </p:nvSpPr>
        <p:spPr>
          <a:xfrm>
            <a:off x="1022040" y="1231920"/>
            <a:ext cx="3436920" cy="180972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sp>
        <p:nvSpPr>
          <p:cNvPr id="249" name="PlaceHolder 2"/>
          <p:cNvSpPr>
            <a:spLocks noGrp="1"/>
          </p:cNvSpPr>
          <p:nvPr>
            <p:ph type="body"/>
          </p:nvPr>
        </p:nvSpPr>
        <p:spPr>
          <a:xfrm>
            <a:off x="4847400" y="981360"/>
            <a:ext cx="3274200" cy="3180960"/>
          </a:xfrm>
          <a:prstGeom prst="rect">
            <a:avLst/>
          </a:prstGeom>
          <a:noFill/>
          <a:ln w="9360">
            <a:solidFill>
              <a:schemeClr val="dk1"/>
            </a:solidFill>
            <a:round/>
          </a:ln>
        </p:spPr>
        <p:txBody>
          <a:bodyPr lIns="90000" tIns="45000" rIns="90000" bIns="45000" anchor="t">
            <a:normAutofit fontScale="50000"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50" name="Google Shape;506;p18"/>
          <p:cNvSpPr/>
          <p:nvPr/>
        </p:nvSpPr>
        <p:spPr>
          <a:xfrm rot="10800000">
            <a:off x="6104880" y="268272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1" name="Google Shape;507;p18"/>
          <p:cNvSpPr/>
          <p:nvPr/>
        </p:nvSpPr>
        <p:spPr>
          <a:xfrm rot="10800000">
            <a:off x="693648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52" name="Google Shape;508;p18"/>
          <p:cNvGrpSpPr/>
          <p:nvPr/>
        </p:nvGrpSpPr>
        <p:grpSpPr>
          <a:xfrm>
            <a:off x="6381360" y="3529080"/>
            <a:ext cx="3153240" cy="940320"/>
            <a:chOff x="6381360" y="3529080"/>
            <a:chExt cx="3153240" cy="940320"/>
          </a:xfrm>
        </p:grpSpPr>
        <p:sp>
          <p:nvSpPr>
            <p:cNvPr id="253" name="Google Shape;509;p18"/>
            <p:cNvSpPr/>
            <p:nvPr/>
          </p:nvSpPr>
          <p:spPr>
            <a:xfrm rot="10800000">
              <a:off x="6381360" y="35323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0;p18"/>
            <p:cNvSpPr/>
            <p:nvPr/>
          </p:nvSpPr>
          <p:spPr>
            <a:xfrm rot="10800000">
              <a:off x="7370640" y="3529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1;p18"/>
            <p:cNvSpPr/>
            <p:nvPr/>
          </p:nvSpPr>
          <p:spPr>
            <a:xfrm rot="10800000">
              <a:off x="7124760" y="3632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2;p18"/>
            <p:cNvSpPr/>
            <p:nvPr/>
          </p:nvSpPr>
          <p:spPr>
            <a:xfrm rot="10800000">
              <a:off x="7347600" y="39020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3;p18"/>
            <p:cNvSpPr/>
            <p:nvPr/>
          </p:nvSpPr>
          <p:spPr>
            <a:xfrm rot="10800000">
              <a:off x="7098480" y="40028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58" name="Google Shape;514;p18"/>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259" name="Google Shape;515;p18"/>
          <p:cNvGrpSpPr/>
          <p:nvPr/>
        </p:nvGrpSpPr>
        <p:grpSpPr>
          <a:xfrm>
            <a:off x="394920" y="281160"/>
            <a:ext cx="8294040" cy="4613040"/>
            <a:chOff x="394920" y="281160"/>
            <a:chExt cx="8294040" cy="4613040"/>
          </a:xfrm>
        </p:grpSpPr>
        <p:sp>
          <p:nvSpPr>
            <p:cNvPr id="260" name="Google Shape;516;p18"/>
            <p:cNvSpPr/>
            <p:nvPr/>
          </p:nvSpPr>
          <p:spPr>
            <a:xfrm>
              <a:off x="394920" y="32396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1" name="Google Shape;517;p18"/>
            <p:cNvSpPr/>
            <p:nvPr/>
          </p:nvSpPr>
          <p:spPr>
            <a:xfrm>
              <a:off x="2140560" y="2811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2" name="Google Shape;518;p18"/>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3" name="Google Shape;519;p18"/>
            <p:cNvSpPr/>
            <p:nvPr/>
          </p:nvSpPr>
          <p:spPr>
            <a:xfrm rot="10800000">
              <a:off x="8611560" y="9039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81" name="Google Shape;80;p3"/>
          <p:cNvPicPr/>
          <p:nvPr/>
        </p:nvPicPr>
        <p:blipFill>
          <a:blip r:embed="rId3"/>
          <a:stretch/>
        </p:blipFill>
        <p:spPr>
          <a:xfrm>
            <a:off x="0" y="0"/>
            <a:ext cx="9143640" cy="5143320"/>
          </a:xfrm>
          <a:prstGeom prst="rect">
            <a:avLst/>
          </a:prstGeom>
          <a:ln w="0">
            <a:noFill/>
          </a:ln>
        </p:spPr>
      </p:pic>
      <p:sp>
        <p:nvSpPr>
          <p:cNvPr id="282" name="PlaceHolder 1"/>
          <p:cNvSpPr>
            <a:spLocks noGrp="1"/>
          </p:cNvSpPr>
          <p:nvPr>
            <p:ph type="title"/>
          </p:nvPr>
        </p:nvSpPr>
        <p:spPr>
          <a:xfrm>
            <a:off x="2038320" y="2396880"/>
            <a:ext cx="5067360" cy="139212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283" name="PlaceHolder 2"/>
          <p:cNvSpPr>
            <a:spLocks noGrp="1"/>
          </p:cNvSpPr>
          <p:nvPr>
            <p:ph type="title"/>
          </p:nvPr>
        </p:nvSpPr>
        <p:spPr>
          <a:xfrm>
            <a:off x="3916080" y="1068120"/>
            <a:ext cx="1311840" cy="122580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6200" b="0" strike="noStrike" spc="-1">
                <a:solidFill>
                  <a:schemeClr val="dk1"/>
                </a:solidFill>
                <a:latin typeface="Syncopate"/>
                <a:ea typeface="Syncopate"/>
              </a:rPr>
              <a:t>xx%</a:t>
            </a:r>
            <a:endParaRPr lang="fr-FR" sz="6200" b="0" strike="noStrike" spc="-1">
              <a:solidFill>
                <a:schemeClr val="dk1"/>
              </a:solidFill>
              <a:latin typeface="Arial"/>
            </a:endParaRPr>
          </a:p>
        </p:txBody>
      </p:sp>
      <p:grpSp>
        <p:nvGrpSpPr>
          <p:cNvPr id="284" name="Google Shape;84;p3"/>
          <p:cNvGrpSpPr/>
          <p:nvPr/>
        </p:nvGrpSpPr>
        <p:grpSpPr>
          <a:xfrm>
            <a:off x="421920" y="272880"/>
            <a:ext cx="8357760" cy="4649400"/>
            <a:chOff x="421920" y="272880"/>
            <a:chExt cx="8357760" cy="4649400"/>
          </a:xfrm>
        </p:grpSpPr>
        <p:pic>
          <p:nvPicPr>
            <p:cNvPr id="285" name="Google Shape;85;p3"/>
            <p:cNvPicPr/>
            <p:nvPr/>
          </p:nvPicPr>
          <p:blipFill>
            <a:blip r:embed="rId4"/>
            <a:stretch/>
          </p:blipFill>
          <p:spPr>
            <a:xfrm>
              <a:off x="6772680" y="272880"/>
              <a:ext cx="2007000" cy="318240"/>
            </a:xfrm>
            <a:prstGeom prst="rect">
              <a:avLst/>
            </a:prstGeom>
            <a:ln w="0">
              <a:noFill/>
            </a:ln>
          </p:spPr>
        </p:pic>
        <p:pic>
          <p:nvPicPr>
            <p:cNvPr id="286" name="Google Shape;86;p3"/>
            <p:cNvPicPr/>
            <p:nvPr/>
          </p:nvPicPr>
          <p:blipFill>
            <a:blip r:embed="rId4"/>
            <a:stretch/>
          </p:blipFill>
          <p:spPr>
            <a:xfrm>
              <a:off x="421920" y="4604040"/>
              <a:ext cx="2007000" cy="318240"/>
            </a:xfrm>
            <a:prstGeom prst="rect">
              <a:avLst/>
            </a:prstGeom>
            <a:ln w="0">
              <a:noFill/>
            </a:ln>
          </p:spPr>
        </p:pic>
      </p:grpSp>
      <p:grpSp>
        <p:nvGrpSpPr>
          <p:cNvPr id="287" name="Google Shape;87;p3"/>
          <p:cNvGrpSpPr/>
          <p:nvPr/>
        </p:nvGrpSpPr>
        <p:grpSpPr>
          <a:xfrm>
            <a:off x="344520" y="438480"/>
            <a:ext cx="8345880" cy="4379400"/>
            <a:chOff x="344520" y="438480"/>
            <a:chExt cx="8345880" cy="4379400"/>
          </a:xfrm>
        </p:grpSpPr>
        <p:sp>
          <p:nvSpPr>
            <p:cNvPr id="288" name="Google Shape;88;p3"/>
            <p:cNvSpPr/>
            <p:nvPr/>
          </p:nvSpPr>
          <p:spPr>
            <a:xfrm>
              <a:off x="8613000" y="16146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9" name="Google Shape;89;p3"/>
            <p:cNvSpPr/>
            <p:nvPr/>
          </p:nvSpPr>
          <p:spPr>
            <a:xfrm>
              <a:off x="4758480" y="47404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0" name="Google Shape;90;p3"/>
            <p:cNvSpPr/>
            <p:nvPr/>
          </p:nvSpPr>
          <p:spPr>
            <a:xfrm>
              <a:off x="49298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91" name="Google Shape;91;p3"/>
            <p:cNvSpPr/>
            <p:nvPr/>
          </p:nvSpPr>
          <p:spPr>
            <a:xfrm>
              <a:off x="344520" y="31809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92" name="Google Shape;92;p3"/>
          <p:cNvGrpSpPr/>
          <p:nvPr/>
        </p:nvGrpSpPr>
        <p:grpSpPr>
          <a:xfrm>
            <a:off x="-347400" y="0"/>
            <a:ext cx="3429720" cy="2460600"/>
            <a:chOff x="-347400" y="0"/>
            <a:chExt cx="3429720" cy="2460600"/>
          </a:xfrm>
        </p:grpSpPr>
        <p:sp>
          <p:nvSpPr>
            <p:cNvPr id="293" name="Google Shape;93;p3"/>
            <p:cNvSpPr/>
            <p:nvPr/>
          </p:nvSpPr>
          <p:spPr>
            <a:xfrm>
              <a:off x="-15840" y="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4" name="Google Shape;94;p3"/>
            <p:cNvSpPr/>
            <p:nvPr/>
          </p:nvSpPr>
          <p:spPr>
            <a:xfrm>
              <a:off x="-15840" y="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95" name="Google Shape;95;p3"/>
            <p:cNvGrpSpPr/>
            <p:nvPr/>
          </p:nvGrpSpPr>
          <p:grpSpPr>
            <a:xfrm>
              <a:off x="-347400" y="673920"/>
              <a:ext cx="3153240" cy="940320"/>
              <a:chOff x="-347400" y="673920"/>
              <a:chExt cx="3153240" cy="940320"/>
            </a:xfrm>
          </p:grpSpPr>
          <p:sp>
            <p:nvSpPr>
              <p:cNvPr id="296" name="Google Shape;96;p3"/>
              <p:cNvSpPr/>
              <p:nvPr/>
            </p:nvSpPr>
            <p:spPr>
              <a:xfrm>
                <a:off x="-347400" y="6739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7" name="Google Shape;97;p3"/>
              <p:cNvSpPr/>
              <p:nvPr/>
            </p:nvSpPr>
            <p:spPr>
              <a:xfrm>
                <a:off x="-5040" y="121536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8" name="Google Shape;98;p3"/>
              <p:cNvSpPr/>
              <p:nvPr/>
            </p:nvSpPr>
            <p:spPr>
              <a:xfrm>
                <a:off x="-5040" y="111168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9" name="Google Shape;99;p3"/>
              <p:cNvSpPr/>
              <p:nvPr/>
            </p:nvSpPr>
            <p:spPr>
              <a:xfrm>
                <a:off x="1793160" y="119448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0" name="Google Shape;100;p3"/>
              <p:cNvSpPr/>
              <p:nvPr/>
            </p:nvSpPr>
            <p:spPr>
              <a:xfrm>
                <a:off x="2039040" y="109080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01" name="Google Shape;101;p3"/>
          <p:cNvGrpSpPr/>
          <p:nvPr/>
        </p:nvGrpSpPr>
        <p:grpSpPr>
          <a:xfrm>
            <a:off x="6072120" y="2683080"/>
            <a:ext cx="3429360" cy="2460600"/>
            <a:chOff x="6072120" y="2683080"/>
            <a:chExt cx="3429360" cy="2460600"/>
          </a:xfrm>
        </p:grpSpPr>
        <p:sp>
          <p:nvSpPr>
            <p:cNvPr id="302" name="Google Shape;102;p3"/>
            <p:cNvSpPr/>
            <p:nvPr/>
          </p:nvSpPr>
          <p:spPr>
            <a:xfrm rot="10800000">
              <a:off x="6072120" y="268272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3" name="Google Shape;103;p3"/>
            <p:cNvSpPr/>
            <p:nvPr/>
          </p:nvSpPr>
          <p:spPr>
            <a:xfrm rot="10800000">
              <a:off x="688788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04" name="Google Shape;104;p3"/>
            <p:cNvGrpSpPr/>
            <p:nvPr/>
          </p:nvGrpSpPr>
          <p:grpSpPr>
            <a:xfrm>
              <a:off x="6348240" y="3529080"/>
              <a:ext cx="3153240" cy="940320"/>
              <a:chOff x="6348240" y="3529080"/>
              <a:chExt cx="3153240" cy="940320"/>
            </a:xfrm>
          </p:grpSpPr>
          <p:sp>
            <p:nvSpPr>
              <p:cNvPr id="305" name="Google Shape;105;p3"/>
              <p:cNvSpPr/>
              <p:nvPr/>
            </p:nvSpPr>
            <p:spPr>
              <a:xfrm rot="10800000">
                <a:off x="6348240" y="35323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106;p3"/>
              <p:cNvSpPr/>
              <p:nvPr/>
            </p:nvSpPr>
            <p:spPr>
              <a:xfrm rot="10800000">
                <a:off x="7337880" y="3529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107;p3"/>
              <p:cNvSpPr/>
              <p:nvPr/>
            </p:nvSpPr>
            <p:spPr>
              <a:xfrm rot="10800000">
                <a:off x="7092000" y="3632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108;p3"/>
              <p:cNvSpPr/>
              <p:nvPr/>
            </p:nvSpPr>
            <p:spPr>
              <a:xfrm rot="10800000">
                <a:off x="7314480" y="39020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109;p3"/>
              <p:cNvSpPr/>
              <p:nvPr/>
            </p:nvSpPr>
            <p:spPr>
              <a:xfrm rot="10800000">
                <a:off x="7065360" y="40028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10"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38" name="Google Shape;571;p22"/>
          <p:cNvPicPr/>
          <p:nvPr/>
        </p:nvPicPr>
        <p:blipFill>
          <a:blip r:embed="rId3"/>
          <a:stretch/>
        </p:blipFill>
        <p:spPr>
          <a:xfrm flipH="1">
            <a:off x="360" y="0"/>
            <a:ext cx="9143640" cy="5143320"/>
          </a:xfrm>
          <a:prstGeom prst="rect">
            <a:avLst/>
          </a:prstGeom>
          <a:ln w="0">
            <a:noFill/>
          </a:ln>
        </p:spPr>
      </p:pic>
      <p:sp>
        <p:nvSpPr>
          <p:cNvPr id="339" name="PlaceHolder 1"/>
          <p:cNvSpPr>
            <a:spLocks noGrp="1"/>
          </p:cNvSpPr>
          <p:nvPr>
            <p:ph type="title"/>
          </p:nvPr>
        </p:nvSpPr>
        <p:spPr>
          <a:xfrm>
            <a:off x="2201760" y="1821600"/>
            <a:ext cx="4740480" cy="572400"/>
          </a:xfrm>
          <a:prstGeom prst="rect">
            <a:avLst/>
          </a:prstGeom>
          <a:noFill/>
          <a:ln w="0">
            <a:noFill/>
          </a:ln>
        </p:spPr>
        <p:txBody>
          <a:bodyPr lIns="91440" tIns="91440" rIns="91440" bIns="91440" anchor="b">
            <a:noAutofit/>
          </a:bodyPr>
          <a:lstStyle/>
          <a:p>
            <a:pPr indent="0">
              <a:buNone/>
            </a:pPr>
            <a:r>
              <a:rPr lang="fr-FR" sz="3400" b="0" strike="noStrike" spc="-1">
                <a:solidFill>
                  <a:schemeClr val="dk1"/>
                </a:solidFill>
                <a:latin typeface="Arial"/>
              </a:rPr>
              <a:t>Click to edit the title text format</a:t>
            </a:r>
          </a:p>
        </p:txBody>
      </p:sp>
      <p:grpSp>
        <p:nvGrpSpPr>
          <p:cNvPr id="340" name="Google Shape;574;p22"/>
          <p:cNvGrpSpPr/>
          <p:nvPr/>
        </p:nvGrpSpPr>
        <p:grpSpPr>
          <a:xfrm>
            <a:off x="-92520" y="-89640"/>
            <a:ext cx="9329040" cy="5769000"/>
            <a:chOff x="-92520" y="-89640"/>
            <a:chExt cx="9329040" cy="5769000"/>
          </a:xfrm>
        </p:grpSpPr>
        <p:grpSp>
          <p:nvGrpSpPr>
            <p:cNvPr id="341" name="Google Shape;575;p22"/>
            <p:cNvGrpSpPr/>
            <p:nvPr/>
          </p:nvGrpSpPr>
          <p:grpSpPr>
            <a:xfrm>
              <a:off x="-92520" y="-89640"/>
              <a:ext cx="2588040" cy="2402280"/>
              <a:chOff x="-92520" y="-89640"/>
              <a:chExt cx="2588040" cy="2402280"/>
            </a:xfrm>
          </p:grpSpPr>
          <p:sp>
            <p:nvSpPr>
              <p:cNvPr id="342" name="Google Shape;576;p22"/>
              <p:cNvSpPr/>
              <p:nvPr/>
            </p:nvSpPr>
            <p:spPr>
              <a:xfrm>
                <a:off x="-92520" y="-8964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577;p22"/>
              <p:cNvSpPr/>
              <p:nvPr/>
            </p:nvSpPr>
            <p:spPr>
              <a:xfrm>
                <a:off x="370080" y="-8964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578;p22"/>
              <p:cNvSpPr/>
              <p:nvPr/>
            </p:nvSpPr>
            <p:spPr>
              <a:xfrm>
                <a:off x="655560" y="-8964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5" name="Google Shape;579;p22"/>
            <p:cNvGrpSpPr/>
            <p:nvPr/>
          </p:nvGrpSpPr>
          <p:grpSpPr>
            <a:xfrm>
              <a:off x="6648480" y="3277080"/>
              <a:ext cx="2588040" cy="2402280"/>
              <a:chOff x="6648480" y="3277080"/>
              <a:chExt cx="2588040" cy="2402280"/>
            </a:xfrm>
          </p:grpSpPr>
          <p:sp>
            <p:nvSpPr>
              <p:cNvPr id="346" name="Google Shape;580;p22"/>
              <p:cNvSpPr/>
              <p:nvPr/>
            </p:nvSpPr>
            <p:spPr>
              <a:xfrm rot="10800000">
                <a:off x="6811560" y="327708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7" name="Google Shape;581;p22"/>
              <p:cNvSpPr/>
              <p:nvPr/>
            </p:nvSpPr>
            <p:spPr>
              <a:xfrm rot="10800000">
                <a:off x="6726600" y="36547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582;p22"/>
              <p:cNvSpPr/>
              <p:nvPr/>
            </p:nvSpPr>
            <p:spPr>
              <a:xfrm rot="10800000">
                <a:off x="6648480" y="385920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49" name="Google Shape;583;p22"/>
          <p:cNvGrpSpPr/>
          <p:nvPr/>
        </p:nvGrpSpPr>
        <p:grpSpPr>
          <a:xfrm>
            <a:off x="474840" y="500760"/>
            <a:ext cx="8246880" cy="4308480"/>
            <a:chOff x="474840" y="500760"/>
            <a:chExt cx="8246880" cy="4308480"/>
          </a:xfrm>
        </p:grpSpPr>
        <p:sp>
          <p:nvSpPr>
            <p:cNvPr id="350" name="Google Shape;584;p22"/>
            <p:cNvSpPr/>
            <p:nvPr/>
          </p:nvSpPr>
          <p:spPr>
            <a:xfrm rot="10800000">
              <a:off x="8644320" y="28317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 name="Google Shape;585;p22"/>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2" name="Google Shape;586;p22"/>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3" name="Google Shape;587;p22"/>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4" name="Google Shape;588;p22"/>
            <p:cNvSpPr/>
            <p:nvPr/>
          </p:nvSpPr>
          <p:spPr>
            <a:xfrm>
              <a:off x="642312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55" name="Google Shape;589;p22"/>
          <p:cNvGrpSpPr/>
          <p:nvPr/>
        </p:nvGrpSpPr>
        <p:grpSpPr>
          <a:xfrm>
            <a:off x="-456120" y="2313000"/>
            <a:ext cx="3468960" cy="3091320"/>
            <a:chOff x="-456120" y="2313000"/>
            <a:chExt cx="3468960" cy="3091320"/>
          </a:xfrm>
        </p:grpSpPr>
        <p:sp>
          <p:nvSpPr>
            <p:cNvPr id="356" name="Google Shape;590;p22"/>
            <p:cNvSpPr/>
            <p:nvPr/>
          </p:nvSpPr>
          <p:spPr>
            <a:xfrm rot="10800000" flipH="1">
              <a:off x="-65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7" name="Google Shape;591;p22"/>
            <p:cNvSpPr/>
            <p:nvPr/>
          </p:nvSpPr>
          <p:spPr>
            <a:xfrm rot="10800000" flipH="1">
              <a:off x="-86760" y="390168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58" name="Google Shape;592;p22"/>
            <p:cNvGrpSpPr/>
            <p:nvPr/>
          </p:nvGrpSpPr>
          <p:grpSpPr>
            <a:xfrm>
              <a:off x="-456120" y="3922920"/>
              <a:ext cx="3153240" cy="939960"/>
              <a:chOff x="-456120" y="3922920"/>
              <a:chExt cx="3153240" cy="939960"/>
            </a:xfrm>
          </p:grpSpPr>
          <p:sp>
            <p:nvSpPr>
              <p:cNvPr id="359" name="Google Shape;593;p22"/>
              <p:cNvSpPr/>
              <p:nvPr/>
            </p:nvSpPr>
            <p:spPr>
              <a:xfrm flipV="1">
                <a:off x="-455760" y="3925440"/>
                <a:ext cx="3153240" cy="937080"/>
              </a:xfrm>
              <a:custGeom>
                <a:avLst/>
                <a:gdLst>
                  <a:gd name="textAreaLeft" fmla="*/ 0 w 3153240"/>
                  <a:gd name="textAreaRight" fmla="*/ 3153600 w 3153240"/>
                  <a:gd name="textAreaTop" fmla="*/ -360 h 937080"/>
                  <a:gd name="textAreaBottom" fmla="*/ 93708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594;p22"/>
              <p:cNvSpPr/>
              <p:nvPr/>
            </p:nvSpPr>
            <p:spPr>
              <a:xfrm flipV="1">
                <a:off x="-113760" y="3922920"/>
                <a:ext cx="1821600" cy="398880"/>
              </a:xfrm>
              <a:custGeom>
                <a:avLst/>
                <a:gdLst>
                  <a:gd name="textAreaLeft" fmla="*/ 0 w 1821600"/>
                  <a:gd name="textAreaRight" fmla="*/ 1821960 w 1821600"/>
                  <a:gd name="textAreaTop" fmla="*/ 360 h 398880"/>
                  <a:gd name="textAreaBottom" fmla="*/ 39960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595;p22"/>
              <p:cNvSpPr/>
              <p:nvPr/>
            </p:nvSpPr>
            <p:spPr>
              <a:xfrm flipV="1">
                <a:off x="-113760" y="4026240"/>
                <a:ext cx="2067480" cy="399600"/>
              </a:xfrm>
              <a:custGeom>
                <a:avLst/>
                <a:gdLst>
                  <a:gd name="textAreaLeft" fmla="*/ 0 w 2067480"/>
                  <a:gd name="textAreaRight" fmla="*/ 2067840 w 2067480"/>
                  <a:gd name="textAreaTop" fmla="*/ 360 h 399600"/>
                  <a:gd name="textAreaBottom" fmla="*/ 40032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596;p22"/>
              <p:cNvSpPr/>
              <p:nvPr/>
            </p:nvSpPr>
            <p:spPr>
              <a:xfrm flipV="1">
                <a:off x="1684080" y="4295880"/>
                <a:ext cx="46800" cy="46800"/>
              </a:xfrm>
              <a:custGeom>
                <a:avLst/>
                <a:gdLst>
                  <a:gd name="textAreaLeft" fmla="*/ 0 w 46800"/>
                  <a:gd name="textAreaRight" fmla="*/ 47160 w 46800"/>
                  <a:gd name="textAreaTop" fmla="*/ 360 h 46800"/>
                  <a:gd name="textAreaBottom" fmla="*/ 4752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597;p22"/>
              <p:cNvSpPr/>
              <p:nvPr/>
            </p:nvSpPr>
            <p:spPr>
              <a:xfrm flipV="1">
                <a:off x="1930320" y="4396680"/>
                <a:ext cx="49680" cy="49680"/>
              </a:xfrm>
              <a:custGeom>
                <a:avLst/>
                <a:gdLst>
                  <a:gd name="textAreaLeft" fmla="*/ 0 w 49680"/>
                  <a:gd name="textAreaRight" fmla="*/ 50040 w 49680"/>
                  <a:gd name="textAreaTop" fmla="*/ 360 h 49680"/>
                  <a:gd name="textAreaBottom" fmla="*/ 5040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64" name="Google Shape;598;p22"/>
          <p:cNvGrpSpPr/>
          <p:nvPr/>
        </p:nvGrpSpPr>
        <p:grpSpPr>
          <a:xfrm>
            <a:off x="6185880" y="-182160"/>
            <a:ext cx="3413520" cy="3090960"/>
            <a:chOff x="6185880" y="-182160"/>
            <a:chExt cx="3413520" cy="3090960"/>
          </a:xfrm>
        </p:grpSpPr>
        <p:sp>
          <p:nvSpPr>
            <p:cNvPr id="365" name="Google Shape;599;p22"/>
            <p:cNvSpPr/>
            <p:nvPr/>
          </p:nvSpPr>
          <p:spPr>
            <a:xfrm flipH="1">
              <a:off x="61855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66" name="Google Shape;600;p22"/>
            <p:cNvSpPr/>
            <p:nvPr/>
          </p:nvSpPr>
          <p:spPr>
            <a:xfrm flipH="1">
              <a:off x="7392960" y="-18216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67" name="Google Shape;601;p22"/>
            <p:cNvGrpSpPr/>
            <p:nvPr/>
          </p:nvGrpSpPr>
          <p:grpSpPr>
            <a:xfrm>
              <a:off x="6446160" y="99000"/>
              <a:ext cx="3153240" cy="939960"/>
              <a:chOff x="6446160" y="99000"/>
              <a:chExt cx="3153240" cy="939960"/>
            </a:xfrm>
          </p:grpSpPr>
          <p:sp>
            <p:nvSpPr>
              <p:cNvPr id="368" name="Google Shape;602;p22"/>
              <p:cNvSpPr/>
              <p:nvPr/>
            </p:nvSpPr>
            <p:spPr>
              <a:xfrm flipH="1">
                <a:off x="6445800" y="99000"/>
                <a:ext cx="3153240" cy="937080"/>
              </a:xfrm>
              <a:custGeom>
                <a:avLst/>
                <a:gdLst>
                  <a:gd name="textAreaLeft" fmla="*/ -360 w 3153240"/>
                  <a:gd name="textAreaRight" fmla="*/ 315324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603;p22"/>
              <p:cNvSpPr/>
              <p:nvPr/>
            </p:nvSpPr>
            <p:spPr>
              <a:xfrm flipH="1">
                <a:off x="7436160" y="640080"/>
                <a:ext cx="1821600" cy="398880"/>
              </a:xfrm>
              <a:custGeom>
                <a:avLst/>
                <a:gdLst>
                  <a:gd name="textAreaLeft" fmla="*/ 360 w 1821600"/>
                  <a:gd name="textAreaRight" fmla="*/ 182232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604;p22"/>
              <p:cNvSpPr/>
              <p:nvPr/>
            </p:nvSpPr>
            <p:spPr>
              <a:xfrm flipH="1">
                <a:off x="7189200" y="536400"/>
                <a:ext cx="2067480" cy="399600"/>
              </a:xfrm>
              <a:custGeom>
                <a:avLst/>
                <a:gdLst>
                  <a:gd name="textAreaLeft" fmla="*/ -360 w 2067480"/>
                  <a:gd name="textAreaRight" fmla="*/ 206748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605;p22"/>
              <p:cNvSpPr/>
              <p:nvPr/>
            </p:nvSpPr>
            <p:spPr>
              <a:xfrm flipH="1">
                <a:off x="7412760" y="619560"/>
                <a:ext cx="46800" cy="46800"/>
              </a:xfrm>
              <a:custGeom>
                <a:avLst/>
                <a:gdLst>
                  <a:gd name="textAreaLeft" fmla="*/ 360 w 46800"/>
                  <a:gd name="textAreaRight" fmla="*/ 4752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606;p22"/>
              <p:cNvSpPr/>
              <p:nvPr/>
            </p:nvSpPr>
            <p:spPr>
              <a:xfrm flipH="1">
                <a:off x="7163640" y="515520"/>
                <a:ext cx="49680" cy="49680"/>
              </a:xfrm>
              <a:custGeom>
                <a:avLst/>
                <a:gdLst>
                  <a:gd name="textAreaLeft" fmla="*/ 360 w 49680"/>
                  <a:gd name="textAreaRight" fmla="*/ 5040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7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74" name="Google Shape;257;p9"/>
          <p:cNvPicPr/>
          <p:nvPr/>
        </p:nvPicPr>
        <p:blipFill>
          <a:blip r:embed="rId3"/>
          <a:stretch/>
        </p:blipFill>
        <p:spPr>
          <a:xfrm flipH="1">
            <a:off x="360" y="0"/>
            <a:ext cx="9143640" cy="5143320"/>
          </a:xfrm>
          <a:prstGeom prst="rect">
            <a:avLst/>
          </a:prstGeom>
          <a:ln w="0">
            <a:noFill/>
          </a:ln>
        </p:spPr>
      </p:pic>
      <p:sp>
        <p:nvSpPr>
          <p:cNvPr id="775" name="PlaceHolder 1"/>
          <p:cNvSpPr>
            <a:spLocks noGrp="1"/>
          </p:cNvSpPr>
          <p:nvPr>
            <p:ph type="title"/>
          </p:nvPr>
        </p:nvSpPr>
        <p:spPr>
          <a:xfrm>
            <a:off x="2135520" y="1374480"/>
            <a:ext cx="4872600" cy="1460520"/>
          </a:xfrm>
          <a:prstGeom prst="rect">
            <a:avLst/>
          </a:prstGeom>
          <a:noFill/>
          <a:ln w="0">
            <a:noFill/>
          </a:ln>
        </p:spPr>
        <p:txBody>
          <a:bodyPr lIns="91440" tIns="91440" rIns="91440" bIns="91440" anchor="b">
            <a:noAutofit/>
          </a:bodyPr>
          <a:lstStyle/>
          <a:p>
            <a:pPr indent="0">
              <a:buNone/>
            </a:pPr>
            <a:r>
              <a:rPr lang="fr-FR" sz="7200" b="0" strike="noStrike" spc="-1">
                <a:solidFill>
                  <a:schemeClr val="dk1"/>
                </a:solidFill>
                <a:latin typeface="Arial"/>
              </a:rPr>
              <a:t>Click to edit the title text format</a:t>
            </a:r>
          </a:p>
        </p:txBody>
      </p:sp>
      <p:grpSp>
        <p:nvGrpSpPr>
          <p:cNvPr id="776" name="Google Shape;260;p9"/>
          <p:cNvGrpSpPr/>
          <p:nvPr/>
        </p:nvGrpSpPr>
        <p:grpSpPr>
          <a:xfrm>
            <a:off x="176040" y="210960"/>
            <a:ext cx="8792280" cy="4771080"/>
            <a:chOff x="176040" y="210960"/>
            <a:chExt cx="8792280" cy="4771080"/>
          </a:xfrm>
        </p:grpSpPr>
        <p:grpSp>
          <p:nvGrpSpPr>
            <p:cNvPr id="777" name="Google Shape;261;p9"/>
            <p:cNvGrpSpPr/>
            <p:nvPr/>
          </p:nvGrpSpPr>
          <p:grpSpPr>
            <a:xfrm>
              <a:off x="176040" y="210960"/>
              <a:ext cx="1127520" cy="71280"/>
              <a:chOff x="176040" y="210960"/>
              <a:chExt cx="1127520" cy="71280"/>
            </a:xfrm>
          </p:grpSpPr>
          <p:sp>
            <p:nvSpPr>
              <p:cNvPr id="778" name="Google Shape;262;p9"/>
              <p:cNvSpPr/>
              <p:nvPr/>
            </p:nvSpPr>
            <p:spPr>
              <a:xfrm rot="5400000">
                <a:off x="1231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79" name="Google Shape;263;p9"/>
              <p:cNvSpPr/>
              <p:nvPr/>
            </p:nvSpPr>
            <p:spPr>
              <a:xfrm rot="5400000">
                <a:off x="1100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0" name="Google Shape;264;p9"/>
              <p:cNvSpPr/>
              <p:nvPr/>
            </p:nvSpPr>
            <p:spPr>
              <a:xfrm rot="5400000">
                <a:off x="968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1" name="Google Shape;265;p9"/>
              <p:cNvSpPr/>
              <p:nvPr/>
            </p:nvSpPr>
            <p:spPr>
              <a:xfrm rot="5400000">
                <a:off x="835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2" name="Google Shape;266;p9"/>
              <p:cNvSpPr/>
              <p:nvPr/>
            </p:nvSpPr>
            <p:spPr>
              <a:xfrm rot="5400000">
                <a:off x="704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3" name="Google Shape;267;p9"/>
              <p:cNvSpPr/>
              <p:nvPr/>
            </p:nvSpPr>
            <p:spPr>
              <a:xfrm rot="5400000">
                <a:off x="572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4" name="Google Shape;268;p9"/>
              <p:cNvSpPr/>
              <p:nvPr/>
            </p:nvSpPr>
            <p:spPr>
              <a:xfrm rot="5400000">
                <a:off x="439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5" name="Google Shape;269;p9"/>
              <p:cNvSpPr/>
              <p:nvPr/>
            </p:nvSpPr>
            <p:spPr>
              <a:xfrm rot="5400000">
                <a:off x="308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6" name="Google Shape;270;p9"/>
              <p:cNvSpPr/>
              <p:nvPr/>
            </p:nvSpPr>
            <p:spPr>
              <a:xfrm rot="5400000">
                <a:off x="176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87" name="Google Shape;271;p9"/>
            <p:cNvGrpSpPr/>
            <p:nvPr/>
          </p:nvGrpSpPr>
          <p:grpSpPr>
            <a:xfrm>
              <a:off x="7840440" y="4910760"/>
              <a:ext cx="1127880" cy="71280"/>
              <a:chOff x="7840440" y="4910760"/>
              <a:chExt cx="1127880" cy="71280"/>
            </a:xfrm>
          </p:grpSpPr>
          <p:sp>
            <p:nvSpPr>
              <p:cNvPr id="788" name="Google Shape;272;p9"/>
              <p:cNvSpPr/>
              <p:nvPr/>
            </p:nvSpPr>
            <p:spPr>
              <a:xfrm rot="5400000">
                <a:off x="8896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9" name="Google Shape;273;p9"/>
              <p:cNvSpPr/>
              <p:nvPr/>
            </p:nvSpPr>
            <p:spPr>
              <a:xfrm rot="5400000">
                <a:off x="8764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0" name="Google Shape;274;p9"/>
              <p:cNvSpPr/>
              <p:nvPr/>
            </p:nvSpPr>
            <p:spPr>
              <a:xfrm rot="5400000">
                <a:off x="8632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1" name="Google Shape;275;p9"/>
              <p:cNvSpPr/>
              <p:nvPr/>
            </p:nvSpPr>
            <p:spPr>
              <a:xfrm rot="5400000">
                <a:off x="8500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2" name="Google Shape;276;p9"/>
              <p:cNvSpPr/>
              <p:nvPr/>
            </p:nvSpPr>
            <p:spPr>
              <a:xfrm rot="5400000">
                <a:off x="8368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3" name="Google Shape;277;p9"/>
              <p:cNvSpPr/>
              <p:nvPr/>
            </p:nvSpPr>
            <p:spPr>
              <a:xfrm rot="5400000">
                <a:off x="8236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4" name="Google Shape;278;p9"/>
              <p:cNvSpPr/>
              <p:nvPr/>
            </p:nvSpPr>
            <p:spPr>
              <a:xfrm rot="5400000">
                <a:off x="8104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5" name="Google Shape;279;p9"/>
              <p:cNvSpPr/>
              <p:nvPr/>
            </p:nvSpPr>
            <p:spPr>
              <a:xfrm rot="5400000">
                <a:off x="7972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6" name="Google Shape;280;p9"/>
              <p:cNvSpPr/>
              <p:nvPr/>
            </p:nvSpPr>
            <p:spPr>
              <a:xfrm rot="5400000">
                <a:off x="7840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797" name="Google Shape;281;p9"/>
          <p:cNvGrpSpPr/>
          <p:nvPr/>
        </p:nvGrpSpPr>
        <p:grpSpPr>
          <a:xfrm>
            <a:off x="453600" y="438480"/>
            <a:ext cx="8052840" cy="4196160"/>
            <a:chOff x="453600" y="438480"/>
            <a:chExt cx="8052840" cy="4196160"/>
          </a:xfrm>
        </p:grpSpPr>
        <p:sp>
          <p:nvSpPr>
            <p:cNvPr id="798" name="Google Shape;282;p9"/>
            <p:cNvSpPr/>
            <p:nvPr/>
          </p:nvSpPr>
          <p:spPr>
            <a:xfrm>
              <a:off x="453600" y="13744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9" name="Google Shape;283;p9"/>
            <p:cNvSpPr/>
            <p:nvPr/>
          </p:nvSpPr>
          <p:spPr>
            <a:xfrm>
              <a:off x="49298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00" name="Google Shape;284;p9"/>
            <p:cNvSpPr/>
            <p:nvPr/>
          </p:nvSpPr>
          <p:spPr>
            <a:xfrm>
              <a:off x="8429040" y="36374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1" name="Google Shape;285;p9"/>
            <p:cNvSpPr/>
            <p:nvPr/>
          </p:nvSpPr>
          <p:spPr>
            <a:xfrm>
              <a:off x="4745520" y="45572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802" name="Google Shape;286;p9"/>
          <p:cNvGrpSpPr/>
          <p:nvPr/>
        </p:nvGrpSpPr>
        <p:grpSpPr>
          <a:xfrm>
            <a:off x="-57600" y="2414880"/>
            <a:ext cx="3349440" cy="2801160"/>
            <a:chOff x="-57600" y="2414880"/>
            <a:chExt cx="3349440" cy="2801160"/>
          </a:xfrm>
        </p:grpSpPr>
        <p:sp>
          <p:nvSpPr>
            <p:cNvPr id="803" name="Google Shape;287;p9"/>
            <p:cNvSpPr/>
            <p:nvPr/>
          </p:nvSpPr>
          <p:spPr>
            <a:xfrm rot="10800000" flipH="1">
              <a:off x="-57600" y="2556000"/>
              <a:ext cx="3349440" cy="2660040"/>
            </a:xfrm>
            <a:custGeom>
              <a:avLst/>
              <a:gdLst>
                <a:gd name="textAreaLeft" fmla="*/ 360 w 3349440"/>
                <a:gd name="textAreaRight" fmla="*/ 335016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4" name="Google Shape;288;p9"/>
            <p:cNvSpPr/>
            <p:nvPr/>
          </p:nvSpPr>
          <p:spPr>
            <a:xfrm rot="10800000" flipH="1">
              <a:off x="-21960" y="371340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05" name="Google Shape;289;p9"/>
            <p:cNvGrpSpPr/>
            <p:nvPr/>
          </p:nvGrpSpPr>
          <p:grpSpPr>
            <a:xfrm>
              <a:off x="614880" y="2414880"/>
              <a:ext cx="2383200" cy="2130480"/>
              <a:chOff x="614880" y="2414880"/>
              <a:chExt cx="2383200" cy="2130480"/>
            </a:xfrm>
          </p:grpSpPr>
          <p:sp>
            <p:nvSpPr>
              <p:cNvPr id="806" name="Google Shape;290;p9"/>
              <p:cNvSpPr/>
              <p:nvPr/>
            </p:nvSpPr>
            <p:spPr>
              <a:xfrm flipH="1">
                <a:off x="1350360" y="300636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07" name="Google Shape;291;p9"/>
              <p:cNvSpPr/>
              <p:nvPr/>
            </p:nvSpPr>
            <p:spPr>
              <a:xfrm flipH="1">
                <a:off x="694080" y="249336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08" name="Google Shape;292;p9"/>
              <p:cNvSpPr/>
              <p:nvPr/>
            </p:nvSpPr>
            <p:spPr>
              <a:xfrm flipH="1">
                <a:off x="1269360" y="29260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9" name="Google Shape;293;p9"/>
              <p:cNvSpPr/>
              <p:nvPr/>
            </p:nvSpPr>
            <p:spPr>
              <a:xfrm flipH="1">
                <a:off x="614880" y="24148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0" name="Google Shape;294;p9"/>
              <p:cNvSpPr/>
              <p:nvPr/>
            </p:nvSpPr>
            <p:spPr>
              <a:xfrm flipH="1">
                <a:off x="2401200" y="414972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1" name="Google Shape;295;p9"/>
              <p:cNvSpPr/>
              <p:nvPr/>
            </p:nvSpPr>
            <p:spPr>
              <a:xfrm flipH="1">
                <a:off x="2945520" y="44928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812" name="Google Shape;296;p9"/>
          <p:cNvGrpSpPr/>
          <p:nvPr/>
        </p:nvGrpSpPr>
        <p:grpSpPr>
          <a:xfrm>
            <a:off x="5858280" y="0"/>
            <a:ext cx="3349440" cy="2781360"/>
            <a:chOff x="5858280" y="0"/>
            <a:chExt cx="3349440" cy="2781360"/>
          </a:xfrm>
        </p:grpSpPr>
        <p:sp>
          <p:nvSpPr>
            <p:cNvPr id="813" name="Google Shape;297;p9"/>
            <p:cNvSpPr/>
            <p:nvPr/>
          </p:nvSpPr>
          <p:spPr>
            <a:xfrm flipH="1">
              <a:off x="5858280" y="0"/>
              <a:ext cx="3349440" cy="2660040"/>
            </a:xfrm>
            <a:custGeom>
              <a:avLst/>
              <a:gdLst>
                <a:gd name="textAreaLeft" fmla="*/ 360 w 3349440"/>
                <a:gd name="textAreaRight" fmla="*/ 335016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14" name="Google Shape;298;p9"/>
            <p:cNvSpPr/>
            <p:nvPr/>
          </p:nvSpPr>
          <p:spPr>
            <a:xfrm flipH="1">
              <a:off x="7278840" y="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15" name="Google Shape;299;p9"/>
            <p:cNvGrpSpPr/>
            <p:nvPr/>
          </p:nvGrpSpPr>
          <p:grpSpPr>
            <a:xfrm>
              <a:off x="6204960" y="650880"/>
              <a:ext cx="2383200" cy="2130480"/>
              <a:chOff x="6204960" y="650880"/>
              <a:chExt cx="2383200" cy="2130480"/>
            </a:xfrm>
          </p:grpSpPr>
          <p:sp>
            <p:nvSpPr>
              <p:cNvPr id="816" name="Google Shape;300;p9"/>
              <p:cNvSpPr/>
              <p:nvPr/>
            </p:nvSpPr>
            <p:spPr>
              <a:xfrm flipV="1">
                <a:off x="6229440" y="674640"/>
                <a:ext cx="1623600" cy="1514520"/>
              </a:xfrm>
              <a:custGeom>
                <a:avLst/>
                <a:gdLst>
                  <a:gd name="textAreaLeft" fmla="*/ 0 w 1623600"/>
                  <a:gd name="textAreaRight" fmla="*/ 1623960 w 1623600"/>
                  <a:gd name="textAreaTop" fmla="*/ -360 h 1514520"/>
                  <a:gd name="textAreaBottom" fmla="*/ 151452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17" name="Google Shape;301;p9"/>
              <p:cNvSpPr/>
              <p:nvPr/>
            </p:nvSpPr>
            <p:spPr>
              <a:xfrm flipV="1">
                <a:off x="6775560" y="1019160"/>
                <a:ext cx="1733760" cy="1683360"/>
              </a:xfrm>
              <a:custGeom>
                <a:avLst/>
                <a:gdLst>
                  <a:gd name="textAreaLeft" fmla="*/ 0 w 1733760"/>
                  <a:gd name="textAreaRight" fmla="*/ 1734120 w 1733760"/>
                  <a:gd name="textAreaTop" fmla="*/ 360 h 1683360"/>
                  <a:gd name="textAreaBottom" fmla="*/ 168408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18" name="Google Shape;302;p9"/>
              <p:cNvSpPr/>
              <p:nvPr/>
            </p:nvSpPr>
            <p:spPr>
              <a:xfrm flipV="1">
                <a:off x="7828560" y="2165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9" name="Google Shape;303;p9"/>
              <p:cNvSpPr/>
              <p:nvPr/>
            </p:nvSpPr>
            <p:spPr>
              <a:xfrm flipV="1">
                <a:off x="8483040" y="26762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0" name="Google Shape;304;p9"/>
              <p:cNvSpPr/>
              <p:nvPr/>
            </p:nvSpPr>
            <p:spPr>
              <a:xfrm flipV="1">
                <a:off x="6749640" y="9939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1" name="Google Shape;305;p9"/>
              <p:cNvSpPr/>
              <p:nvPr/>
            </p:nvSpPr>
            <p:spPr>
              <a:xfrm flipV="1">
                <a:off x="6204960" y="6508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
        <p:nvSpPr>
          <p:cNvPr id="82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PlaceHolder 1"/>
          <p:cNvSpPr>
            <a:spLocks noGrp="1"/>
          </p:cNvSpPr>
          <p:nvPr>
            <p:ph type="title"/>
          </p:nvPr>
        </p:nvSpPr>
        <p:spPr>
          <a:xfrm>
            <a:off x="2000160" y="1666800"/>
            <a:ext cx="5124240" cy="143784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600" b="0" strike="noStrike" spc="-1">
                <a:solidFill>
                  <a:schemeClr val="dk1"/>
                </a:solidFill>
                <a:latin typeface="Syncopate"/>
                <a:ea typeface="Syncopate"/>
              </a:rPr>
              <a:t>Stock Price Prediction</a:t>
            </a:r>
            <a:endParaRPr lang="fr-FR" sz="4600" b="0" strike="noStrike" spc="-1">
              <a:solidFill>
                <a:schemeClr val="dk1"/>
              </a:solidFill>
              <a:latin typeface="Arial"/>
            </a:endParaRPr>
          </a:p>
        </p:txBody>
      </p:sp>
      <p:sp>
        <p:nvSpPr>
          <p:cNvPr id="827" name="PlaceHolder 2"/>
          <p:cNvSpPr>
            <a:spLocks noGrp="1"/>
          </p:cNvSpPr>
          <p:nvPr>
            <p:ph type="subTitle"/>
          </p:nvPr>
        </p:nvSpPr>
        <p:spPr>
          <a:xfrm>
            <a:off x="2000160" y="3000240"/>
            <a:ext cx="5124240" cy="47592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1600" b="0" strike="noStrike" spc="-1" dirty="0">
                <a:solidFill>
                  <a:schemeClr val="dk1"/>
                </a:solidFill>
                <a:latin typeface="Archivo"/>
                <a:ea typeface="Archivo"/>
              </a:rPr>
              <a:t>Utilizing LSTM for Enhanced Accuracy and Insights in Financial Markets</a:t>
            </a:r>
          </a:p>
          <a:p>
            <a:pPr indent="0" algn="ctr">
              <a:lnSpc>
                <a:spcPct val="100000"/>
              </a:lnSpc>
              <a:buNone/>
              <a:tabLst>
                <a:tab pos="0" algn="l"/>
              </a:tabLst>
            </a:pPr>
            <a:endParaRPr lang="en-US" sz="1600" b="0" strike="noStrike" spc="-1" dirty="0">
              <a:solidFill>
                <a:srgbClr val="FFFFFF"/>
              </a:solidFill>
              <a:latin typeface="OpenSymbol"/>
            </a:endParaRPr>
          </a:p>
          <a:p>
            <a:pPr indent="0" algn="ctr">
              <a:lnSpc>
                <a:spcPct val="100000"/>
              </a:lnSpc>
              <a:buNone/>
              <a:tabLst>
                <a:tab pos="0" algn="l"/>
              </a:tabLst>
            </a:pPr>
            <a:r>
              <a:rPr lang="en-US" sz="1600" spc="-1" dirty="0">
                <a:solidFill>
                  <a:srgbClr val="FFFFFF"/>
                </a:solidFill>
                <a:latin typeface="OpenSymbol"/>
              </a:rPr>
              <a:t>2210030453 – </a:t>
            </a:r>
            <a:r>
              <a:rPr lang="en-US" sz="1600" spc="-1">
                <a:solidFill>
                  <a:srgbClr val="FFFFFF"/>
                </a:solidFill>
                <a:latin typeface="OpenSymbol"/>
              </a:rPr>
              <a:t>Ravi Teja</a:t>
            </a:r>
          </a:p>
          <a:p>
            <a:pPr indent="0" algn="ctr">
              <a:lnSpc>
                <a:spcPct val="100000"/>
              </a:lnSpc>
              <a:buNone/>
              <a:tabLst>
                <a:tab pos="0" algn="l"/>
              </a:tabLst>
            </a:pPr>
            <a:r>
              <a:rPr lang="en-US" sz="1600" spc="-1" dirty="0">
                <a:solidFill>
                  <a:srgbClr val="FFFFFF"/>
                </a:solidFill>
                <a:latin typeface="OpenSymbol"/>
              </a:rPr>
              <a:t>2210030455 – Sri Charan</a:t>
            </a:r>
          </a:p>
          <a:p>
            <a:pPr indent="0" algn="ctr">
              <a:lnSpc>
                <a:spcPct val="100000"/>
              </a:lnSpc>
              <a:buNone/>
              <a:tabLst>
                <a:tab pos="0" algn="l"/>
              </a:tabLst>
            </a:pPr>
            <a:r>
              <a:rPr lang="en-US" sz="1600" b="0" strike="noStrike" spc="-1" dirty="0">
                <a:solidFill>
                  <a:srgbClr val="FFFFFF"/>
                </a:solidFill>
                <a:latin typeface="OpenSymbol"/>
              </a:rPr>
              <a:t>2210030461 – Sai Ram</a:t>
            </a:r>
          </a:p>
          <a:p>
            <a:pPr indent="0" algn="ctr">
              <a:lnSpc>
                <a:spcPct val="100000"/>
              </a:lnSpc>
              <a:buNone/>
              <a:tabLst>
                <a:tab pos="0" algn="l"/>
              </a:tabLst>
            </a:pPr>
            <a:r>
              <a:rPr lang="en-US" sz="1600" b="0" strike="noStrike" spc="-1" dirty="0">
                <a:solidFill>
                  <a:srgbClr val="FFFFFF"/>
                </a:solidFill>
                <a:latin typeface="OpenSymbol"/>
              </a:rPr>
              <a:t>2210030467 – Hari Charan</a:t>
            </a:r>
          </a:p>
          <a:p>
            <a:pPr indent="0" algn="ctr">
              <a:lnSpc>
                <a:spcPct val="100000"/>
              </a:lnSpc>
              <a:buNone/>
              <a:tabLst>
                <a:tab pos="0" algn="l"/>
              </a:tabLst>
            </a:pPr>
            <a:r>
              <a:rPr lang="en-US" sz="1600" spc="-1" dirty="0">
                <a:solidFill>
                  <a:srgbClr val="FFFFFF"/>
                </a:solidFill>
                <a:latin typeface="OpenSymbol"/>
              </a:rPr>
              <a:t>2210030492 - Karthik</a:t>
            </a:r>
            <a:endParaRPr lang="en-US" sz="1600" b="0" strike="noStrike" spc="-1" dirty="0">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58845"/>
          </a:bodyPr>
          <a:lstStyle/>
          <a:p>
            <a:pPr indent="0" algn="ctr">
              <a:lnSpc>
                <a:spcPct val="100000"/>
              </a:lnSpc>
              <a:buNone/>
              <a:tabLst>
                <a:tab pos="0" algn="l"/>
              </a:tabLst>
            </a:pPr>
            <a:r>
              <a:rPr lang="en" sz="3400" b="0" strike="noStrike" spc="-1">
                <a:solidFill>
                  <a:schemeClr val="dk1"/>
                </a:solidFill>
                <a:latin typeface="Syncopate"/>
                <a:ea typeface="Syncopate"/>
              </a:rPr>
              <a:t>Advantages of using LSTM for stock prediction</a:t>
            </a:r>
            <a:endParaRPr lang="fr-FR" sz="3400" b="0" strike="noStrike" spc="-1">
              <a:solidFill>
                <a:schemeClr val="dk1"/>
              </a:solidFill>
              <a:latin typeface="Arial"/>
            </a:endParaRPr>
          </a:p>
        </p:txBody>
      </p:sp>
      <p:sp>
        <p:nvSpPr>
          <p:cNvPr id="852"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fontScale="97835" lnSpcReduction="20000"/>
          </a:bodyPr>
          <a:lstStyle/>
          <a:p>
            <a:pPr indent="0" algn="ctr">
              <a:lnSpc>
                <a:spcPct val="100000"/>
              </a:lnSpc>
              <a:buNone/>
              <a:tabLst>
                <a:tab pos="0" algn="l"/>
              </a:tabLst>
            </a:pPr>
            <a:r>
              <a:rPr lang="en" sz="1400" b="0" strike="noStrike" spc="-1">
                <a:solidFill>
                  <a:schemeClr val="dk1"/>
                </a:solidFill>
                <a:latin typeface="Archivo"/>
                <a:ea typeface="Archivo"/>
              </a:rPr>
              <a:t>LSTM models can effectively manage complex datasets, adapt to fluctuating market conditions, and achieve higher accuracy in predictions compared to conventional methods. Their ability to learn from sequences enables them to provide valuable insights for investors.</a:t>
            </a:r>
            <a:endParaRPr lang="en-US" sz="1400" b="0" strike="noStrike" spc="-1">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3400" b="0" strike="noStrike" spc="-1">
                <a:solidFill>
                  <a:schemeClr val="dk1"/>
                </a:solidFill>
                <a:latin typeface="Syncopate"/>
                <a:ea typeface="Syncopate"/>
              </a:rPr>
              <a:t>Conclusions</a:t>
            </a:r>
            <a:endParaRPr lang="fr-FR" sz="3400" b="0" strike="noStrike" spc="-1">
              <a:solidFill>
                <a:schemeClr val="dk1"/>
              </a:solidFill>
              <a:latin typeface="Arial"/>
            </a:endParaRPr>
          </a:p>
        </p:txBody>
      </p:sp>
      <p:sp>
        <p:nvSpPr>
          <p:cNvPr id="854"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fontScale="90335"/>
          </a:bodyPr>
          <a:lstStyle/>
          <a:p>
            <a:pPr indent="0" algn="ctr">
              <a:lnSpc>
                <a:spcPct val="100000"/>
              </a:lnSpc>
              <a:buNone/>
              <a:tabLst>
                <a:tab pos="0" algn="l"/>
              </a:tabLst>
            </a:pPr>
            <a:r>
              <a:rPr lang="en" sz="1400" b="0" strike="noStrike" spc="-1">
                <a:solidFill>
                  <a:schemeClr val="dk1"/>
                </a:solidFill>
                <a:latin typeface="Archivo"/>
                <a:ea typeface="Archivo"/>
              </a:rPr>
              <a:t>Utilizing LSTM for stock price prediction addresses several challenges inherent in traditional methods. By leveraging advanced data processing capabilities, LSTM offers a promising solution for improving prediction accuracy and helping investors navigate the volatile stock market.</a:t>
            </a:r>
            <a:endParaRPr lang="en-US" sz="1400" b="0" strike="noStrike" spc="-1">
              <a:solidFill>
                <a:srgbClr val="FFFFFF"/>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91FA-6581-CED3-986A-254828F8E82F}"/>
              </a:ext>
            </a:extLst>
          </p:cNvPr>
          <p:cNvSpPr>
            <a:spLocks noGrp="1"/>
          </p:cNvSpPr>
          <p:nvPr>
            <p:ph type="title"/>
          </p:nvPr>
        </p:nvSpPr>
        <p:spPr/>
        <p:txBody>
          <a:bodyPr/>
          <a:lstStyle/>
          <a:p>
            <a:endParaRPr lang="en-IN"/>
          </a:p>
        </p:txBody>
      </p:sp>
      <p:sp>
        <p:nvSpPr>
          <p:cNvPr id="3" name="Subtitle 2">
            <a:extLst>
              <a:ext uri="{FF2B5EF4-FFF2-40B4-BE49-F238E27FC236}">
                <a16:creationId xmlns:a16="http://schemas.microsoft.com/office/drawing/2014/main" id="{400A1975-2930-0E0B-54A3-711CBD8CE0D2}"/>
              </a:ext>
            </a:extLst>
          </p:cNvPr>
          <p:cNvSpPr>
            <a:spLocks noGrp="1"/>
          </p:cNvSpPr>
          <p:nvPr>
            <p:ph type="subTitle"/>
          </p:nvPr>
        </p:nvSpPr>
        <p:spPr/>
        <p:txBody>
          <a:bodyPr/>
          <a:lstStyle/>
          <a:p>
            <a:pPr marL="0" indent="0" algn="ctr">
              <a:buNone/>
            </a:pPr>
            <a:r>
              <a:rPr lang="en-IN" sz="6600" dirty="0"/>
              <a:t>Thank You</a:t>
            </a:r>
          </a:p>
        </p:txBody>
      </p:sp>
    </p:spTree>
    <p:extLst>
      <p:ext uri="{BB962C8B-B14F-4D97-AF65-F5344CB8AC3E}">
        <p14:creationId xmlns:p14="http://schemas.microsoft.com/office/powerpoint/2010/main" val="2270616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8" name="Google Shape;1119;p53"/>
          <p:cNvPicPr/>
          <p:nvPr/>
        </p:nvPicPr>
        <p:blipFill>
          <a:blip r:embed="rId2"/>
          <a:srcRect t="15299" b="15299"/>
          <a:stretch/>
        </p:blipFill>
        <p:spPr>
          <a:xfrm>
            <a:off x="4847400" y="981360"/>
            <a:ext cx="3274200" cy="3180600"/>
          </a:xfrm>
          <a:prstGeom prst="rect">
            <a:avLst/>
          </a:prstGeom>
          <a:ln w="9525">
            <a:solidFill>
              <a:srgbClr val="FFFFFF"/>
            </a:solidFill>
            <a:round/>
          </a:ln>
        </p:spPr>
      </p:pic>
      <p:sp>
        <p:nvSpPr>
          <p:cNvPr id="829" name="PlaceHolder 1"/>
          <p:cNvSpPr>
            <a:spLocks noGrp="1"/>
          </p:cNvSpPr>
          <p:nvPr>
            <p:ph type="title"/>
          </p:nvPr>
        </p:nvSpPr>
        <p:spPr>
          <a:xfrm>
            <a:off x="1019160" y="1228680"/>
            <a:ext cx="3438000" cy="18093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2800" b="0" strike="noStrike" spc="-1">
                <a:solidFill>
                  <a:schemeClr val="dk1"/>
                </a:solidFill>
                <a:latin typeface="Syncopate"/>
                <a:ea typeface="Syncopate"/>
              </a:rPr>
              <a:t>Introduction</a:t>
            </a:r>
            <a:endParaRPr lang="fr-FR" sz="2800" b="0" strike="noStrike" spc="-1">
              <a:solidFill>
                <a:schemeClr val="dk1"/>
              </a:solidFill>
              <a:latin typeface="Arial"/>
            </a:endParaRPr>
          </a:p>
        </p:txBody>
      </p:sp>
      <p:sp>
        <p:nvSpPr>
          <p:cNvPr id="830" name="PlaceHolder 2"/>
          <p:cNvSpPr>
            <a:spLocks noGrp="1"/>
          </p:cNvSpPr>
          <p:nvPr>
            <p:ph type="subTitle"/>
          </p:nvPr>
        </p:nvSpPr>
        <p:spPr>
          <a:xfrm>
            <a:off x="1019160" y="3038400"/>
            <a:ext cx="3438000" cy="866520"/>
          </a:xfrm>
          <a:prstGeom prst="rect">
            <a:avLst/>
          </a:prstGeom>
          <a:noFill/>
          <a:ln w="0">
            <a:noFill/>
          </a:ln>
        </p:spPr>
        <p:txBody>
          <a:bodyPr lIns="91440" tIns="91440" rIns="91440" bIns="91440" anchor="t">
            <a:normAutofit fontScale="80696"/>
          </a:bodyPr>
          <a:lstStyle/>
          <a:p>
            <a:pPr indent="0" algn="r">
              <a:lnSpc>
                <a:spcPct val="100000"/>
              </a:lnSpc>
              <a:spcAft>
                <a:spcPts val="1599"/>
              </a:spcAft>
              <a:buNone/>
              <a:tabLst>
                <a:tab pos="0" algn="l"/>
              </a:tabLst>
            </a:pPr>
            <a:r>
              <a:rPr lang="en" sz="1400" b="0" strike="noStrike" spc="-1">
                <a:solidFill>
                  <a:schemeClr val="dk1"/>
                </a:solidFill>
                <a:latin typeface="Archivo"/>
                <a:ea typeface="Archivo"/>
              </a:rPr>
              <a:t>This presentation explores the application of Long Short-Term Memory (LSTM) networks in stock price prediction, focusing on their effectiveness in addressing market volatility and prediction accuracy.</a:t>
            </a:r>
            <a:endParaRPr lang="en-US" sz="14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PlaceHolder 1"/>
          <p:cNvSpPr>
            <a:spLocks noGrp="1"/>
          </p:cNvSpPr>
          <p:nvPr>
            <p:ph type="title"/>
          </p:nvPr>
        </p:nvSpPr>
        <p:spPr>
          <a:xfrm>
            <a:off x="2952720" y="1733400"/>
            <a:ext cx="4838400"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1"/>
                </a:solidFill>
                <a:latin typeface="Syncopate"/>
                <a:ea typeface="Syncopate"/>
              </a:rPr>
              <a:t>Problem Statement</a:t>
            </a:r>
            <a:endParaRPr lang="fr-FR" sz="4000" b="0" strike="noStrike" spc="-1">
              <a:solidFill>
                <a:schemeClr val="dk1"/>
              </a:solidFill>
              <a:latin typeface="Arial"/>
            </a:endParaRPr>
          </a:p>
        </p:txBody>
      </p:sp>
      <p:sp>
        <p:nvSpPr>
          <p:cNvPr id="832" name="PlaceHolder 2"/>
          <p:cNvSpPr>
            <a:spLocks noGrp="1"/>
          </p:cNvSpPr>
          <p:nvPr>
            <p:ph type="title"/>
          </p:nvPr>
        </p:nvSpPr>
        <p:spPr>
          <a:xfrm>
            <a:off x="1343160" y="2019240"/>
            <a:ext cx="1447560" cy="1285560"/>
          </a:xfrm>
          <a:prstGeom prst="rect">
            <a:avLst/>
          </a:prstGeom>
          <a:noFill/>
          <a:ln w="9360">
            <a:solidFill>
              <a:schemeClr val="dk1"/>
            </a:solidFill>
            <a:round/>
          </a:ln>
        </p:spPr>
        <p:txBody>
          <a:bodyPr lIns="91440" tIns="91440" rIns="91440" bIns="91440" anchor="ctr">
            <a:normAutofit/>
          </a:bodyPr>
          <a:lstStyle/>
          <a:p>
            <a:pPr indent="0" algn="ctr">
              <a:lnSpc>
                <a:spcPct val="100000"/>
              </a:lnSpc>
              <a:buNone/>
              <a:tabLst>
                <a:tab pos="0" algn="l"/>
              </a:tabLst>
            </a:pPr>
            <a:r>
              <a:rPr lang="en" sz="5800" b="0" strike="noStrike" spc="-1">
                <a:solidFill>
                  <a:schemeClr val="dk1"/>
                </a:solidFill>
                <a:latin typeface="Syncopate"/>
                <a:ea typeface="Syncopate"/>
              </a:rPr>
              <a:t>01</a:t>
            </a:r>
            <a:endParaRPr lang="fr-FR" sz="5800" b="0" strike="noStrike" spc="-1">
              <a:solidFill>
                <a:schemeClr val="dk1"/>
              </a:solidFill>
              <a:latin typeface="Arial"/>
            </a:endParaRPr>
          </a:p>
        </p:txBody>
      </p:sp>
      <p:sp>
        <p:nvSpPr>
          <p:cNvPr id="833" name="PlaceHolder 3"/>
          <p:cNvSpPr>
            <a:spLocks noGrp="1"/>
          </p:cNvSpPr>
          <p:nvPr>
            <p:ph type="subTitle"/>
          </p:nvPr>
        </p:nvSpPr>
        <p:spPr>
          <a:xfrm>
            <a:off x="2952720" y="3038400"/>
            <a:ext cx="4838400" cy="371160"/>
          </a:xfrm>
          <a:prstGeom prst="rect">
            <a:avLst/>
          </a:prstGeom>
          <a:noFill/>
          <a:ln w="0">
            <a:noFill/>
          </a:ln>
        </p:spPr>
        <p:txBody>
          <a:bodyPr lIns="91440" tIns="91440" rIns="91440" bIns="91440" anchor="t">
            <a:normAutofit fontScale="80688"/>
          </a:bodyPr>
          <a:lstStyle/>
          <a:p>
            <a:pPr indent="0" algn="ctr">
              <a:buNone/>
            </a:pPr>
            <a:endParaRPr lang="en-US" sz="1600" b="0" strike="noStrike" spc="-1">
              <a:solidFill>
                <a:schemeClr val="dk1"/>
              </a:solidFill>
              <a:latin typeface="Archivo"/>
              <a:ea typeface="Archivo"/>
            </a:endParaRPr>
          </a:p>
        </p:txBody>
      </p:sp>
      <p:sp>
        <p:nvSpPr>
          <p:cNvPr id="834" name="Google Shape;1094;p50"/>
          <p:cNvSpPr/>
          <p:nvPr/>
        </p:nvSpPr>
        <p:spPr>
          <a:xfrm>
            <a:off x="8610480" y="1619280"/>
            <a:ext cx="75960" cy="759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8160" rIns="870823080" bIns="38160" anchor="t">
            <a:normAutofit/>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PlaceHolder 1"/>
          <p:cNvSpPr>
            <a:spLocks noGrp="1"/>
          </p:cNvSpPr>
          <p:nvPr>
            <p:ph type="title"/>
          </p:nvPr>
        </p:nvSpPr>
        <p:spPr>
          <a:xfrm>
            <a:off x="2133720" y="1371600"/>
            <a:ext cx="4876560" cy="1456920"/>
          </a:xfrm>
          <a:prstGeom prst="rect">
            <a:avLst/>
          </a:prstGeom>
          <a:noFill/>
          <a:ln w="0">
            <a:noFill/>
          </a:ln>
        </p:spPr>
        <p:txBody>
          <a:bodyPr lIns="91440" tIns="91440" rIns="91440" bIns="91440" anchor="b">
            <a:normAutofit fontScale="57777"/>
          </a:bodyPr>
          <a:lstStyle/>
          <a:p>
            <a:pPr indent="0" algn="ctr">
              <a:lnSpc>
                <a:spcPct val="100000"/>
              </a:lnSpc>
              <a:buNone/>
              <a:tabLst>
                <a:tab pos="0" algn="l"/>
              </a:tabLst>
            </a:pPr>
            <a:r>
              <a:rPr lang="en" sz="7200" b="0" strike="noStrike" spc="-1">
                <a:solidFill>
                  <a:schemeClr val="dk1"/>
                </a:solidFill>
                <a:latin typeface="Syncopate"/>
                <a:ea typeface="Syncopate"/>
              </a:rPr>
              <a:t>Need for accurate stock price predictions</a:t>
            </a:r>
            <a:endParaRPr lang="fr-FR" sz="7200" b="0" strike="noStrike" spc="-1">
              <a:solidFill>
                <a:schemeClr val="dk1"/>
              </a:solidFill>
              <a:latin typeface="Arial"/>
            </a:endParaRPr>
          </a:p>
        </p:txBody>
      </p:sp>
      <p:sp>
        <p:nvSpPr>
          <p:cNvPr id="836" name="PlaceHolder 2"/>
          <p:cNvSpPr>
            <a:spLocks noGrp="1"/>
          </p:cNvSpPr>
          <p:nvPr>
            <p:ph type="subTitle"/>
          </p:nvPr>
        </p:nvSpPr>
        <p:spPr>
          <a:xfrm>
            <a:off x="2133720" y="2695680"/>
            <a:ext cx="4876560" cy="666360"/>
          </a:xfrm>
          <a:prstGeom prst="rect">
            <a:avLst/>
          </a:prstGeom>
          <a:noFill/>
          <a:ln w="0">
            <a:noFill/>
          </a:ln>
        </p:spPr>
        <p:txBody>
          <a:bodyPr lIns="91440" tIns="91440" rIns="91440" bIns="91440" anchor="t">
            <a:normAutofit fontScale="74433" lnSpcReduction="10000"/>
          </a:bodyPr>
          <a:lstStyle/>
          <a:p>
            <a:pPr indent="0" algn="ctr">
              <a:lnSpc>
                <a:spcPct val="100000"/>
              </a:lnSpc>
              <a:buNone/>
              <a:tabLst>
                <a:tab pos="0" algn="l"/>
              </a:tabLst>
            </a:pPr>
            <a:r>
              <a:rPr lang="en" sz="1600" b="0" strike="noStrike" spc="-1">
                <a:solidFill>
                  <a:schemeClr val="dk1"/>
                </a:solidFill>
                <a:latin typeface="Archivo"/>
                <a:ea typeface="Archivo"/>
              </a:rPr>
              <a:t>Accurate stock price predictions are essential for investors to make informed decisions, and financial institutions rely on precise forecasting to manage risks and optimize portfolios.</a:t>
            </a:r>
            <a:endParaRPr lang="en-US" sz="16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62081"/>
          </a:bodyPr>
          <a:lstStyle/>
          <a:p>
            <a:pPr indent="0" algn="ctr">
              <a:lnSpc>
                <a:spcPct val="100000"/>
              </a:lnSpc>
              <a:buNone/>
              <a:tabLst>
                <a:tab pos="0" algn="l"/>
              </a:tabLst>
            </a:pPr>
            <a:r>
              <a:rPr lang="en" sz="3400" b="0" strike="noStrike" spc="-1">
                <a:solidFill>
                  <a:schemeClr val="dk1"/>
                </a:solidFill>
                <a:latin typeface="Syncopate"/>
                <a:ea typeface="Syncopate"/>
              </a:rPr>
              <a:t>Challenges in traditional prediction methods</a:t>
            </a:r>
            <a:endParaRPr lang="fr-FR" sz="3400" b="0" strike="noStrike" spc="-1">
              <a:solidFill>
                <a:schemeClr val="dk1"/>
              </a:solidFill>
              <a:latin typeface="Arial"/>
            </a:endParaRPr>
          </a:p>
        </p:txBody>
      </p:sp>
      <p:sp>
        <p:nvSpPr>
          <p:cNvPr id="838"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400" b="0" strike="noStrike" spc="-1">
                <a:solidFill>
                  <a:schemeClr val="dk1"/>
                </a:solidFill>
                <a:latin typeface="Archivo"/>
                <a:ea typeface="Archivo"/>
              </a:rPr>
              <a:t>Traditional financial models often struggle to account for the non-linear patterns and dependencies in stock price movements, leading to potential inaccuracies and losses.</a:t>
            </a:r>
            <a:endParaRPr lang="en-US" sz="14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 name="Google Shape;1119;p53"/>
          <p:cNvPicPr/>
          <p:nvPr/>
        </p:nvPicPr>
        <p:blipFill>
          <a:blip r:embed="rId2"/>
          <a:srcRect t="15299" b="15299"/>
          <a:stretch/>
        </p:blipFill>
        <p:spPr>
          <a:xfrm>
            <a:off x="4847400" y="981360"/>
            <a:ext cx="3274200" cy="3180600"/>
          </a:xfrm>
          <a:prstGeom prst="rect">
            <a:avLst/>
          </a:prstGeom>
          <a:ln w="9525">
            <a:solidFill>
              <a:srgbClr val="FFFFFF"/>
            </a:solidFill>
            <a:round/>
          </a:ln>
        </p:spPr>
      </p:pic>
      <p:sp>
        <p:nvSpPr>
          <p:cNvPr id="840" name="PlaceHolder 1"/>
          <p:cNvSpPr>
            <a:spLocks noGrp="1"/>
          </p:cNvSpPr>
          <p:nvPr>
            <p:ph type="title"/>
          </p:nvPr>
        </p:nvSpPr>
        <p:spPr>
          <a:xfrm>
            <a:off x="1019160" y="1228680"/>
            <a:ext cx="3438000" cy="18093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2800" b="0" strike="noStrike" spc="-1">
                <a:solidFill>
                  <a:schemeClr val="dk1"/>
                </a:solidFill>
                <a:latin typeface="Syncopate"/>
                <a:ea typeface="Syncopate"/>
              </a:rPr>
              <a:t>Impact of volatility on predictions</a:t>
            </a:r>
            <a:endParaRPr lang="fr-FR" sz="2800" b="0" strike="noStrike" spc="-1">
              <a:solidFill>
                <a:schemeClr val="dk1"/>
              </a:solidFill>
              <a:latin typeface="Arial"/>
            </a:endParaRPr>
          </a:p>
        </p:txBody>
      </p:sp>
      <p:sp>
        <p:nvSpPr>
          <p:cNvPr id="841" name="PlaceHolder 2"/>
          <p:cNvSpPr>
            <a:spLocks noGrp="1"/>
          </p:cNvSpPr>
          <p:nvPr>
            <p:ph type="subTitle"/>
          </p:nvPr>
        </p:nvSpPr>
        <p:spPr>
          <a:xfrm>
            <a:off x="1019160" y="3038400"/>
            <a:ext cx="3438000" cy="866520"/>
          </a:xfrm>
          <a:prstGeom prst="rect">
            <a:avLst/>
          </a:prstGeom>
          <a:noFill/>
          <a:ln w="0">
            <a:noFill/>
          </a:ln>
        </p:spPr>
        <p:txBody>
          <a:bodyPr lIns="91440" tIns="91440" rIns="91440" bIns="91440" anchor="t">
            <a:normAutofit fontScale="74983" lnSpcReduction="10000"/>
          </a:bodyPr>
          <a:lstStyle/>
          <a:p>
            <a:pPr indent="0" algn="r">
              <a:lnSpc>
                <a:spcPct val="100000"/>
              </a:lnSpc>
              <a:spcAft>
                <a:spcPts val="1599"/>
              </a:spcAft>
              <a:buNone/>
              <a:tabLst>
                <a:tab pos="0" algn="l"/>
              </a:tabLst>
            </a:pPr>
            <a:r>
              <a:rPr lang="en" sz="1400" b="0" strike="noStrike" spc="-1">
                <a:solidFill>
                  <a:schemeClr val="dk1"/>
                </a:solidFill>
                <a:latin typeface="Archivo"/>
                <a:ea typeface="Archivo"/>
              </a:rPr>
              <a:t>Market volatility greatly impacts stock price predictions, as rapid fluctuations can lead to sudden changes in trends and make it difficult to maintain accurate forecasts. Understanding these volatility patterns is crucial for developing robust predictive models.</a:t>
            </a:r>
            <a:endParaRPr lang="en-US" sz="14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 name="Google Shape;968;p40"/>
          <p:cNvSpPr/>
          <p:nvPr/>
        </p:nvSpPr>
        <p:spPr>
          <a:xfrm rot="10800000">
            <a:off x="8658360" y="2991240"/>
            <a:ext cx="75960" cy="759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8160" rIns="870823080" bIns="38160" anchor="t">
            <a:norm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843" name="PlaceHolder 1"/>
          <p:cNvSpPr>
            <a:spLocks noGrp="1"/>
          </p:cNvSpPr>
          <p:nvPr>
            <p:ph type="title"/>
          </p:nvPr>
        </p:nvSpPr>
        <p:spPr>
          <a:xfrm>
            <a:off x="2038320" y="2400480"/>
            <a:ext cx="5067000" cy="13903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0" strike="noStrike" spc="-1">
                <a:solidFill>
                  <a:schemeClr val="dk1"/>
                </a:solidFill>
                <a:latin typeface="Syncopate"/>
                <a:ea typeface="Syncopate"/>
              </a:rPr>
              <a:t>LSTM Overview</a:t>
            </a:r>
            <a:endParaRPr lang="fr-FR" sz="4000" b="0" strike="noStrike" spc="-1">
              <a:solidFill>
                <a:schemeClr val="dk1"/>
              </a:solidFill>
              <a:latin typeface="Arial"/>
            </a:endParaRPr>
          </a:p>
        </p:txBody>
      </p:sp>
      <p:sp>
        <p:nvSpPr>
          <p:cNvPr id="844" name="PlaceHolder 2"/>
          <p:cNvSpPr>
            <a:spLocks noGrp="1"/>
          </p:cNvSpPr>
          <p:nvPr>
            <p:ph type="title"/>
          </p:nvPr>
        </p:nvSpPr>
        <p:spPr>
          <a:xfrm>
            <a:off x="3914640" y="1066680"/>
            <a:ext cx="1314000" cy="1228320"/>
          </a:xfrm>
          <a:prstGeom prst="rect">
            <a:avLst/>
          </a:prstGeom>
          <a:noFill/>
          <a:ln w="9360">
            <a:solidFill>
              <a:schemeClr val="dk1"/>
            </a:solidFill>
            <a:round/>
          </a:ln>
        </p:spPr>
        <p:txBody>
          <a:bodyPr lIns="91440" tIns="91440" rIns="91440" bIns="91440" anchor="ctr">
            <a:normAutofit/>
          </a:bodyPr>
          <a:lstStyle/>
          <a:p>
            <a:pPr indent="0" algn="ctr">
              <a:lnSpc>
                <a:spcPct val="100000"/>
              </a:lnSpc>
              <a:buNone/>
              <a:tabLst>
                <a:tab pos="0" algn="l"/>
              </a:tabLst>
            </a:pPr>
            <a:r>
              <a:rPr lang="en" sz="6200" b="0" strike="noStrike" spc="-1">
                <a:solidFill>
                  <a:schemeClr val="dk1"/>
                </a:solidFill>
                <a:latin typeface="Syncopate"/>
                <a:ea typeface="Syncopate"/>
              </a:rPr>
              <a:t>02</a:t>
            </a:r>
            <a:endParaRPr lang="fr-FR" sz="6200" b="0" strike="noStrike" spc="-1">
              <a:solidFill>
                <a:schemeClr val="dk1"/>
              </a:solidFill>
              <a:latin typeface="Arial"/>
            </a:endParaRPr>
          </a:p>
        </p:txBody>
      </p:sp>
      <p:sp>
        <p:nvSpPr>
          <p:cNvPr id="845" name="PlaceHolder 3"/>
          <p:cNvSpPr>
            <a:spLocks noGrp="1"/>
          </p:cNvSpPr>
          <p:nvPr>
            <p:ph type="subTitle"/>
          </p:nvPr>
        </p:nvSpPr>
        <p:spPr>
          <a:xfrm>
            <a:off x="2038320" y="3695760"/>
            <a:ext cx="5067000" cy="371160"/>
          </a:xfrm>
          <a:prstGeom prst="rect">
            <a:avLst/>
          </a:prstGeom>
          <a:noFill/>
          <a:ln w="0">
            <a:noFill/>
          </a:ln>
        </p:spPr>
        <p:txBody>
          <a:bodyPr lIns="91440" tIns="91440" rIns="91440" bIns="91440" anchor="t">
            <a:normAutofit fontScale="80688"/>
          </a:bodyPr>
          <a:lstStyle/>
          <a:p>
            <a:pPr indent="0" algn="ctr">
              <a:buNone/>
            </a:pPr>
            <a:endParaRPr lang="en-US" sz="1600" b="0" strike="noStrike" spc="-1">
              <a:solidFill>
                <a:schemeClr val="dk1"/>
              </a:solidFill>
              <a:latin typeface="Archivo"/>
              <a:ea typeface="Archiv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title"/>
          </p:nvPr>
        </p:nvSpPr>
        <p:spPr>
          <a:xfrm>
            <a:off x="2133720" y="1371600"/>
            <a:ext cx="487656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7200" b="0" strike="noStrike" spc="-1">
                <a:solidFill>
                  <a:schemeClr val="dk1"/>
                </a:solidFill>
                <a:latin typeface="Syncopate"/>
                <a:ea typeface="Syncopate"/>
              </a:rPr>
              <a:t>What is LSTM?</a:t>
            </a:r>
            <a:endParaRPr lang="fr-FR" sz="7200" b="0" strike="noStrike" spc="-1">
              <a:solidFill>
                <a:schemeClr val="dk1"/>
              </a:solidFill>
              <a:latin typeface="Arial"/>
            </a:endParaRPr>
          </a:p>
        </p:txBody>
      </p:sp>
      <p:sp>
        <p:nvSpPr>
          <p:cNvPr id="847" name="PlaceHolder 2"/>
          <p:cNvSpPr>
            <a:spLocks noGrp="1"/>
          </p:cNvSpPr>
          <p:nvPr>
            <p:ph type="subTitle"/>
          </p:nvPr>
        </p:nvSpPr>
        <p:spPr>
          <a:xfrm>
            <a:off x="2133720" y="2695680"/>
            <a:ext cx="4876560" cy="666360"/>
          </a:xfrm>
          <a:prstGeom prst="rect">
            <a:avLst/>
          </a:prstGeom>
          <a:noFill/>
          <a:ln w="0">
            <a:noFill/>
          </a:ln>
        </p:spPr>
        <p:txBody>
          <a:bodyPr lIns="91440" tIns="91440" rIns="91440" bIns="91440" anchor="t">
            <a:normAutofit fontScale="61923"/>
          </a:bodyPr>
          <a:lstStyle/>
          <a:p>
            <a:pPr indent="0" algn="ctr">
              <a:lnSpc>
                <a:spcPct val="100000"/>
              </a:lnSpc>
              <a:buNone/>
              <a:tabLst>
                <a:tab pos="0" algn="l"/>
              </a:tabLst>
            </a:pPr>
            <a:r>
              <a:rPr lang="en" sz="1600" b="0" strike="noStrike" spc="-1">
                <a:solidFill>
                  <a:schemeClr val="dk1"/>
                </a:solidFill>
                <a:latin typeface="Archivo"/>
                <a:ea typeface="Archivo"/>
              </a:rPr>
              <a:t>Long Short-Term Memory (LSTM) is a type of recurrent neural network (RNN) designed to remember information for long periods, effectively capturing dependencies in time series data. It tackles the vanishing gradient problem commonly associated with traditional RNNs.</a:t>
            </a:r>
            <a:endParaRPr lang="en-US" sz="16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8" name="Google Shape;1119;p53"/>
          <p:cNvPicPr/>
          <p:nvPr/>
        </p:nvPicPr>
        <p:blipFill>
          <a:blip r:embed="rId2"/>
          <a:srcRect t="15299" b="15299"/>
          <a:stretch/>
        </p:blipFill>
        <p:spPr>
          <a:xfrm>
            <a:off x="4847400" y="981360"/>
            <a:ext cx="3274200" cy="3180600"/>
          </a:xfrm>
          <a:prstGeom prst="rect">
            <a:avLst/>
          </a:prstGeom>
          <a:ln w="9525">
            <a:solidFill>
              <a:srgbClr val="FFFFFF"/>
            </a:solidFill>
            <a:round/>
          </a:ln>
        </p:spPr>
      </p:pic>
      <p:sp>
        <p:nvSpPr>
          <p:cNvPr id="849" name="PlaceHolder 1"/>
          <p:cNvSpPr>
            <a:spLocks noGrp="1"/>
          </p:cNvSpPr>
          <p:nvPr>
            <p:ph type="title"/>
          </p:nvPr>
        </p:nvSpPr>
        <p:spPr>
          <a:xfrm>
            <a:off x="1019160" y="1228680"/>
            <a:ext cx="3438000" cy="18093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2800" b="0" strike="noStrike" spc="-1">
                <a:solidFill>
                  <a:schemeClr val="dk1"/>
                </a:solidFill>
                <a:latin typeface="Syncopate"/>
                <a:ea typeface="Syncopate"/>
              </a:rPr>
              <a:t>How LSTM works in time series prediction</a:t>
            </a:r>
            <a:endParaRPr lang="fr-FR" sz="2800" b="0" strike="noStrike" spc="-1">
              <a:solidFill>
                <a:schemeClr val="dk1"/>
              </a:solidFill>
              <a:latin typeface="Arial"/>
            </a:endParaRPr>
          </a:p>
        </p:txBody>
      </p:sp>
      <p:sp>
        <p:nvSpPr>
          <p:cNvPr id="850" name="PlaceHolder 2"/>
          <p:cNvSpPr>
            <a:spLocks noGrp="1"/>
          </p:cNvSpPr>
          <p:nvPr>
            <p:ph type="subTitle"/>
          </p:nvPr>
        </p:nvSpPr>
        <p:spPr>
          <a:xfrm>
            <a:off x="1019160" y="3038400"/>
            <a:ext cx="3438000" cy="866520"/>
          </a:xfrm>
          <a:prstGeom prst="rect">
            <a:avLst/>
          </a:prstGeom>
          <a:noFill/>
          <a:ln w="0">
            <a:noFill/>
          </a:ln>
        </p:spPr>
        <p:txBody>
          <a:bodyPr lIns="91440" tIns="91440" rIns="91440" bIns="91440" anchor="t">
            <a:normAutofit fontScale="80696" lnSpcReduction="20000"/>
          </a:bodyPr>
          <a:lstStyle/>
          <a:p>
            <a:pPr indent="0" algn="r">
              <a:lnSpc>
                <a:spcPct val="100000"/>
              </a:lnSpc>
              <a:spcAft>
                <a:spcPts val="1599"/>
              </a:spcAft>
              <a:buNone/>
              <a:tabLst>
                <a:tab pos="0" algn="l"/>
              </a:tabLst>
            </a:pPr>
            <a:r>
              <a:rPr lang="en" sz="1400" b="0" strike="noStrike" spc="-1">
                <a:solidFill>
                  <a:schemeClr val="dk1"/>
                </a:solidFill>
                <a:latin typeface="Archivo"/>
                <a:ea typeface="Archivo"/>
              </a:rPr>
              <a:t>LSTM networks operate by maintaining a cell state and employing gates that regulate the information flow, allowing them to learn patterns over time. This makes them particularly suitable for analyzing historical stock prices to predict future movements.</a:t>
            </a:r>
            <a:endParaRPr lang="en-US" sz="14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360</Words>
  <Application>Microsoft Office PowerPoint</Application>
  <PresentationFormat>On-screen Show (16:9)</PresentationFormat>
  <Paragraphs>29</Paragraphs>
  <Slides>12</Slides>
  <Notes>0</Notes>
  <HiddenSlides>0</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12</vt:i4>
      </vt:variant>
    </vt:vector>
  </HeadingPairs>
  <TitlesOfParts>
    <vt:vector size="24" baseType="lpstr">
      <vt:lpstr>Archivo</vt:lpstr>
      <vt:lpstr>Arial</vt:lpstr>
      <vt:lpstr>OpenSymbol</vt:lpstr>
      <vt:lpstr>Symbol</vt:lpstr>
      <vt:lpstr>Syncopate</vt:lpstr>
      <vt:lpstr>Wingdings</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Stock Price Prediction</vt:lpstr>
      <vt:lpstr>Introduction</vt:lpstr>
      <vt:lpstr>Problem Statement</vt:lpstr>
      <vt:lpstr>Need for accurate stock price predictions</vt:lpstr>
      <vt:lpstr>Challenges in traditional prediction methods</vt:lpstr>
      <vt:lpstr>Impact of volatility on predictions</vt:lpstr>
      <vt:lpstr>LSTM Overview</vt:lpstr>
      <vt:lpstr>What is LSTM?</vt:lpstr>
      <vt:lpstr>How LSTM works in time series prediction</vt:lpstr>
      <vt:lpstr>Advantages of using LSTM for stock prediction</vt:lpstr>
      <vt:lpstr>Conclusions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Karthik M</cp:lastModifiedBy>
  <cp:revision>2</cp:revision>
  <dcterms:modified xsi:type="dcterms:W3CDTF">2025-05-07T12:29:51Z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2025-05-07T12:24:00Z</dcterms:created>
  <dc:creator>Unknown Creator</dc:creator>
  <dc:description/>
  <dc:language>en-US</dc:language>
  <cp:lastModifiedBy>Unknown Creator</cp:lastModifiedBy>
  <dcterms:modified xsi:type="dcterms:W3CDTF">2025-05-07T12:24:00Z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