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43badb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43badb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43badb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43badb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6743334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6743334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43badb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843badb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6743334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6743334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7a25ff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7a25ff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7a25ff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7a25ff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7a25ff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7a25ff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7a25ff4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7a25ff4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7a25ff4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c7a25ff4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c7a25ff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c7a25ff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7a25ff4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7a25ff4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7a25ff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7a25ff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7a25ff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c7a25ff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0f23167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0f23167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20bf83f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20bf83f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20bf83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20bf83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c6743334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c6743334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c6743334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c6743334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7a25f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7a25f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6743334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6743334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67433348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67433348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43bad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43bad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43badb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843badb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43badb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843badb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43badb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43badb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qlitetutorial.net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arson.gross@montana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msu/csci-440-fall2021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ntercoolerjs.org" TargetMode="External"/><Relationship Id="rId4" Type="http://schemas.openxmlformats.org/officeDocument/2006/relationships/hyperlink" Target="https://htmx.org" TargetMode="External"/><Relationship Id="rId5" Type="http://schemas.openxmlformats.org/officeDocument/2006/relationships/hyperlink" Target="https://hyperscript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 have created an autograding system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 will run auto-grades occasionally during the lifetime of assignments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autograde system pushes the results up to your github repository (More on this later)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means you will be able to see your results in your /grades folder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surprises!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Discord has proven to be an excellent way to communicate with students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Please join the MSU discord!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link can be found on the “Content” page in D2L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Join the 440 group with the command !join-440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Complete 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59" y="943597"/>
            <a:ext cx="2472675" cy="34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254625" y="1006200"/>
            <a:ext cx="40452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NB: I’m not a huge fan of this 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honest, you can probably get through the class without buying 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resource: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https://www.sqlitetutorial.net/</a:t>
            </a:r>
            <a:r>
              <a:rPr lang="en"/>
              <a:t> </a:t>
            </a:r>
            <a:endParaRPr/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659" y="943597"/>
            <a:ext cx="2472675" cy="34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Introduction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E/R Data Modelling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Relational Model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SQL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SQL &amp; The Web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Database Management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Theory &amp; Implementation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NoSQL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Cloud Concepts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Overview of Database Systems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Understanding Git &amp; Github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DB, but necessary for the class project and homeworks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Database Tools in IntelliJ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E/R Data Modeling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Visual design of databases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Used to some extent in industry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 as much as some professors might think though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gentle introduction to data modeling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Relational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Develop an understanding of relations and the relational model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Understand how E/R diagrams map to relations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Discuss how polymorphism (Object Oriented Data) can be handled at the relation level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00" y="1787513"/>
            <a:ext cx="3993776" cy="20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best part of the course!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SQL - Structured Query </a:t>
            </a:r>
            <a:r>
              <a:rPr lang="en" sz="1800">
                <a:solidFill>
                  <a:schemeClr val="dk1"/>
                </a:solidFill>
              </a:rPr>
              <a:t>Language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It’s a programming language!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most successful declarative programming language in history?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Maybe Excel?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Used </a:t>
            </a:r>
            <a:r>
              <a:rPr b="1" lang="en" sz="1800">
                <a:solidFill>
                  <a:schemeClr val="dk1"/>
                </a:solidFill>
              </a:rPr>
              <a:t>universally</a:t>
            </a:r>
            <a:r>
              <a:rPr lang="en" sz="1800">
                <a:solidFill>
                  <a:schemeClr val="dk1"/>
                </a:solidFill>
              </a:rPr>
              <a:t> in industry and government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225" y="2067888"/>
            <a:ext cx="4158650" cy="1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&amp; The Web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 by itself is useful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 tied to a web server…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Maybe 75+% of startups?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be using Java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Very good database tools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Easy enough to program in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IntelliJ has good database tools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Stack: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SparkJava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ActiveJDBC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SQLIte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475" y="861325"/>
            <a:ext cx="1524450" cy="9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100" y="2090738"/>
            <a:ext cx="20955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7500" y="2571738"/>
            <a:ext cx="14382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440 - Database Systems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Carson Gross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carson.gross@montana.edu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Management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Creating &amp; modifying databases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Transaction management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Making databases run fast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400" y="86355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Theory &amp; Implementation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 light theory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Relational Algebra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Relational Calculus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Learn how B-Trees work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B-Trees are used in lots of applications, it’s worth learning about them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075" y="1607987"/>
            <a:ext cx="3473225" cy="2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Non-Relational Tools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Relatively recent development (late aughts)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Databases that do not use the relational model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Often use JSON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focus on the biggest two: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MongoDB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Redis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375" y="246775"/>
            <a:ext cx="2324975" cy="23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 rotWithShape="1">
          <a:blip r:embed="rId4">
            <a:alphaModFix/>
          </a:blip>
          <a:srcRect b="0" l="46242" r="0" t="0"/>
          <a:stretch/>
        </p:blipFill>
        <p:spPr>
          <a:xfrm>
            <a:off x="6441075" y="2332900"/>
            <a:ext cx="2435525" cy="20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325" y="2328576"/>
            <a:ext cx="2886917" cy="162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Cloud Concepts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Most applications today are deployed </a:t>
            </a:r>
            <a:r>
              <a:rPr lang="en">
                <a:solidFill>
                  <a:schemeClr val="dk1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a Cloud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e.g. Amazon’s AWS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Overview of typical architectures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Concepts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Clustering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Sharding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350" y="649975"/>
            <a:ext cx="2085349" cy="15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4225" y="1025240"/>
            <a:ext cx="4054500" cy="212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Don't</a:t>
            </a:r>
            <a:endParaRPr b="1"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Seriously, you are only cheating yourself. You will need to interview to get a job &amp; you don't want to embarrass yourself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What's OK: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Discuss programming assignments (not answers) with other people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Helping other people debug (not write) their program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What's Not: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Share code with other people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Submit code that you did not write (small snippets from StackOverflow OK)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Modify someone else's solution and claim it as your own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61" y="292725"/>
            <a:ext cx="3046675" cy="45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Install IntelliJ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Student licenses are available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 up your Github repository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Head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https://github.com/msu/csci-440-fall2021</a:t>
            </a: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Follow the instructions under “Getting Your Private Copy”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38" y="0"/>
            <a:ext cx="5981926" cy="42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/>
        </p:nvSpPr>
        <p:spPr>
          <a:xfrm>
            <a:off x="268125" y="434700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ME, MOST OF THE TIME</a:t>
            </a:r>
            <a:endParaRPr b="1" sz="24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38" y="0"/>
            <a:ext cx="5981926" cy="4245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40"/>
          <p:cNvCxnSpPr/>
          <p:nvPr/>
        </p:nvCxnSpPr>
        <p:spPr>
          <a:xfrm flipH="1" rot="10800000">
            <a:off x="3169275" y="2805425"/>
            <a:ext cx="1780800" cy="14937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give you a broad understanding of relational databases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help you become proficient in SQL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help you be confident in schema design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Enable you to work with databases in code (Java)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 a bit of database theory and implementation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 about some non-relational modern tools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NoSQL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Cloud Architectures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 name </a:t>
            </a:r>
            <a:r>
              <a:rPr lang="en" sz="1800"/>
              <a:t>Carson Gross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Recently arrived from Northern California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Academic Background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BS in IE/OR from Berkeley </a:t>
            </a:r>
            <a:br>
              <a:rPr lang="en" sz="1600"/>
            </a:br>
            <a:r>
              <a:rPr lang="en" sz="1600"/>
              <a:t>(I dropped out of CS)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MS in CS from Stanford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Career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Interned at Google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Staff Engineer at Guidewire Software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Gosu Programming Language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Founder/CTO at LeadDyno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Creator of many open source projects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http://intercoolerjs.org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https://htmx.org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https://hyperscript.org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Mechanics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Lectures are at 11AM, MWF in Ried 105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 lectures will be live streamed via YouTube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TA will monitor chat room for questions during live streams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do </a:t>
            </a:r>
            <a:r>
              <a:rPr b="1" lang="en"/>
              <a:t>NOT</a:t>
            </a:r>
            <a:r>
              <a:rPr lang="en"/>
              <a:t> need to attend this class in person if you have health concerns.  All assignments, lectures and tests will be available online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Individual Programming Assignment - 70%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Quizzes - 10%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Home works - 20%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programming assignment will be a classic web CRUD application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Tied to two different types of databases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SQLite database for primary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Redis database for caching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Done individually (I want you to learn) and graded primarily with an autograder via tests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Good introduction to Test Driven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class has no midterm or final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Instead, we will have quizzes on the </a:t>
            </a:r>
            <a:r>
              <a:rPr b="1" lang="en"/>
              <a:t>Friday</a:t>
            </a:r>
            <a:r>
              <a:rPr lang="en"/>
              <a:t> of </a:t>
            </a:r>
            <a:r>
              <a:rPr b="1" lang="en"/>
              <a:t>every</a:t>
            </a:r>
            <a:r>
              <a:rPr lang="en"/>
              <a:t> even week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quizzes will be done online via D2L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Open everything, but please do not communicate with other students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small portion of your grade, it’s not worth risking getting caught cheating, which will be an auto-fail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Quizzes will start easy and get harder over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will be three homework assignments during the class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Generally they are oriented towards writing practical SQL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Graded the same way we grade the project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variable than the project (which can be a little </a:t>
            </a:r>
            <a:r>
              <a:rPr lang="en"/>
              <a:t>repetitive</a:t>
            </a:r>
            <a:r>
              <a:rPr lang="en"/>
              <a:t>, but that’s realistic!)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