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8bafc99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8bafc99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c8bafc99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c8bafc9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8d356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48d356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8d356a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48d356a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8d356a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48d356a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48d356a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48d356a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48d356ae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48d356ae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48d356a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48d356a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8d356a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8d356a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48d356ae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48d356ae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48d356a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48d356a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48d356a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48d356a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48d356a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48d356a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48d356ae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48d356ae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48d356ae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48d356ae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7a25ff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7a25ff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8bafc9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8bafc9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8bafc9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8bafc9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8bafc9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8bafc9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8bafc9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8bafc9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8bafc9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8bafc9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8bafc99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8bafc9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vivekmchawla.com/erd-crows-foot-relationship-symbols-cheat-sheet/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lucidchart.com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Relationship Notation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Much more common today is the “crow’s feet” notation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Less cluttered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Puts the indicator on the obvious side of the relationship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525" y="1662728"/>
            <a:ext cx="4054500" cy="181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Many-To-Many… An Entity?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Many-to-many relationships are often an entity crying to get out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Consider our Student-Teacher example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really a Class Entity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Look to replace many-to-many with Entities with one-to-many relationships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525" y="1790444"/>
            <a:ext cx="4054500" cy="200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Constraints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And So Forth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E/R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Recall, an E/R Model consists of three core things: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Entities - Things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Attributes - Properties of Things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Relationships - Relationships between things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about constraints on attribute values?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Is an attribute unique across instances?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Does an attribute refer to another attribute?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Must an attribute be one of a set of values?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are an important facts that need to be captures by a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Keys are a way to uniquely identify a entity in a set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Can be one or many attributes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May be multiple unique keys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>
                <a:solidFill>
                  <a:srgbClr val="FFFFFF"/>
                </a:solidFill>
              </a:rPr>
              <a:t>But there is usually a Primary Key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>
                <a:solidFill>
                  <a:srgbClr val="FFFFFF"/>
                </a:solidFill>
              </a:rPr>
              <a:t>The main key used for identity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E.g. The Shopper entity might have a primary key </a:t>
            </a:r>
            <a:r>
              <a:rPr lang="en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ShopperId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Attributes that are keys are represented by underlining the attribute name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Many of the book examples have entities with multiple keys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Rare in practice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550" y="1729750"/>
            <a:ext cx="3871250" cy="21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Referential Integrity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property of relationships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if a Shopper purchased and Item, but the Item then is deleted?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clearer when we get into the Relational Model and how constraints are specified there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Weak Entities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“weak entity” d</a:t>
            </a:r>
            <a:r>
              <a:rPr lang="en">
                <a:solidFill>
                  <a:schemeClr val="dk1"/>
                </a:solidFill>
              </a:rPr>
              <a:t>oes not have a unique key of its own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 must include another entity set for uniqueness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Here, Dependants is a “weak entity”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Without the Employee, Dependent “Sam” is meaningless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825" y="2320125"/>
            <a:ext cx="4208525" cy="10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Real World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Every entity has a single, unique attribute, an ID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Traditionally this ID would be an unsigned integer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Sometimes referred to as a “synthetic key”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are seeing more and more people use UUIDs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123e4567-e89b-12d3-a456-426614174000</a:t>
            </a:r>
            <a:endParaRPr sz="2200">
              <a:solidFill>
                <a:srgbClr val="F1C232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950" y="1361344"/>
            <a:ext cx="4273675" cy="22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E/R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E/R Model &amp; Diagrams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Real World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If everything has an ID…</a:t>
            </a:r>
            <a:endParaRPr sz="22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>
                <a:solidFill>
                  <a:srgbClr val="FFFFFF"/>
                </a:solidFill>
              </a:rPr>
              <a:t>No weak entities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>
                <a:solidFill>
                  <a:srgbClr val="FFFFFF"/>
                </a:solidFill>
              </a:rPr>
              <a:t>No multi-key issues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I have never seen SSN used as a key</a:t>
            </a:r>
            <a:endParaRPr sz="22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>
                <a:solidFill>
                  <a:srgbClr val="FFFFFF"/>
                </a:solidFill>
              </a:rPr>
              <a:t>I bet some folks in government have...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>
                <a:solidFill>
                  <a:srgbClr val="FFFFFF"/>
                </a:solidFill>
              </a:rPr>
              <a:t>I have, however, seen it used as a </a:t>
            </a:r>
            <a:r>
              <a:rPr i="1" lang="en">
                <a:solidFill>
                  <a:srgbClr val="FFFFFF"/>
                </a:solidFill>
              </a:rPr>
              <a:t>lookup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950" y="1361344"/>
            <a:ext cx="4273675" cy="22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“Crow’s Feet” Notation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Much clearer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Relationships are encoded in the lines directly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b="0" l="5548" r="5396" t="4297"/>
          <a:stretch/>
        </p:blipFill>
        <p:spPr>
          <a:xfrm>
            <a:off x="1171687" y="2112300"/>
            <a:ext cx="6800626" cy="94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Real World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 have only ever seen Crow’s Feet notation used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Cheat sheet available here: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https://www.vivekmchawla.com/erd-crows-foot-relationship-symbols-cheat-sheet/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Please read over this E/R diagram over, it’s very good!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425" y="171250"/>
            <a:ext cx="3709849" cy="480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Industry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LucidChart is a popular tool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https://www.lucidchart.com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sign up for a free account and play with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663" y="766000"/>
            <a:ext cx="28575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963" y="1503076"/>
            <a:ext cx="3916925" cy="27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Industry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</a:t>
            </a:r>
            <a:r>
              <a:rPr i="1" lang="en">
                <a:solidFill>
                  <a:schemeClr val="dk1"/>
                </a:solidFill>
              </a:rPr>
              <a:t>often</a:t>
            </a:r>
            <a:r>
              <a:rPr lang="en">
                <a:solidFill>
                  <a:schemeClr val="dk1"/>
                </a:solidFill>
              </a:rPr>
              <a:t> are E/R Diagrams used in industry?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Sporadically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More frequent the larger the company is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Sometimes there is a stigma against E/R Diagrams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Often used at the start of a project, then abandoned as project matures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663" y="766000"/>
            <a:ext cx="28575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950" y="1503076"/>
            <a:ext cx="3916925" cy="27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963" y="1503076"/>
            <a:ext cx="3916925" cy="27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E/R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Consists of three core things: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Entities - Things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Attributes - Properties of Things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Relationships - Relationships between things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this simple example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Entities: Shopper, Item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Attributes: item_type, item_price, item_source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Relationship: Buys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Entities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core Nouns of a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Somewhat akin to an Object in Object Oriented Languages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Does not encode actions as in OO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Represented by a rectangle in E/R Diagrams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Information about an Entity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Can be a gray area between Attributes and Entities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Typically “primitive”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Integers, Strings, etc.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Make up the “data” of the Entity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Represented as an oval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Relationships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Indicates a relationship between entities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Represented by a diamond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Might be hiding another entity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Is “Buys” really a Purchase here?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Relationships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Indicates a relationship between entities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Represented by a diamond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Might be hiding another entity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Is “Buys” really a Purchase here?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Relationship Multiplicity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relationship can have different multiplicity or cardinality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One-to-one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Employee to Job Position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One-to-many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Class to Student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Many-to-many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Buildings to Students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Relationship Notation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72325" y="1015725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are a lot of different notations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book uses an older &amp; infrequently used notation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Arrow head to entity indicates it is singular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Hard to read!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Unintuitive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75" y="1279017"/>
            <a:ext cx="4054500" cy="258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