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30c02ce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30c02ce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0c02ce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0c02ce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0c02ce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0c02ce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30c02ce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30c02ce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30c02ce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30c02ce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0c02ce6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30c02ce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30c02ce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30c02ce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e66945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e66945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669458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669458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6694587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e6694587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669458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669458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669458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e669458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66945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66945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30c02ce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30c02ce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0c02c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0c02c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0c02ce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0c02ce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39ae3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39ae3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39ae3d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39ae3d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0c02ce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0c02ce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real world, almost all database tables will have what is known as a </a:t>
            </a:r>
            <a:r>
              <a:rPr i="1" lang="en"/>
              <a:t>synthetic key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synthetic key is a key that is (usually) auto-generated by the DBMS for a relation when it is inserted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convenient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/>
              <a:t>Problem: when I insert a new row in a DBMS, how do I know what the generated key was?!?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Recall UUIDs: one nice feature of them is that you can generate them “up front” without relying on the database to do it for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The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about </a:t>
            </a:r>
            <a:r>
              <a:rPr i="1" lang="en"/>
              <a:t>references</a:t>
            </a:r>
            <a:r>
              <a:rPr lang="en"/>
              <a:t> to key in another table?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reference to another table is known as a </a:t>
            </a:r>
            <a:r>
              <a:rPr i="1" lang="en"/>
              <a:t>Foreign Key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known as </a:t>
            </a:r>
            <a:r>
              <a:rPr i="1" lang="en"/>
              <a:t>Referential Integrity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/>
              <a:t>Referential Integrity Constraints</a:t>
            </a:r>
            <a:r>
              <a:rPr lang="en"/>
              <a:t> are placed on a relational model (and on database tables) to ensure that Foreign Keys point to actual tuples or rows in other relations or tables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The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300" y="1093600"/>
            <a:ext cx="55973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The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DBMS systems this are often referred to as </a:t>
            </a:r>
            <a:r>
              <a:rPr i="1" lang="en"/>
              <a:t>Foreign Key Constraints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general, these are expensive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systems drop them to make insert performance faster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Ruby on Rails doesn’t use them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 have rarely seen an issue without them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Please don’t tell Database Administrators about this!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The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Additional Constraints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string must be a valid email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string must be from a set of choices (e.g. State)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AKA an enum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column must be greater than or equal to another column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relational model and practical databases are often not good at expressing additional constraints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types of constraints are typically enforced at the application level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What’s the problem with this?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you have retrievals: reading tuples from the relation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large part of this class is going to be teaching you to be a SELECT ninja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SELECT is the SQL way to retrieve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also have Update Operations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/>
              <a:t>Insert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/>
              <a:t>Delete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/>
              <a:t>Update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associated with these operations is the notion of a </a:t>
            </a:r>
            <a:r>
              <a:rPr i="1" lang="en"/>
              <a:t>Transaction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 atomic unit of work against the database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will hear these operations referred to as CRUD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 - Create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 - Read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 - Update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 - Delete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Simple web applications are often referred to as “crud front ends on a database”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be building one such CRUD-dy app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A</a:t>
            </a:r>
            <a:r>
              <a:rPr lang="en"/>
              <a:t> Relational Model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chinookdb, the sample database we will use in the class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950" y="1865775"/>
            <a:ext cx="6492106" cy="32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Notice the universality of INTEGER Ids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Note the Foreign Key references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invoices.CustomerId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is how relationships are encoded in the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Notice that Employees has a self-referential key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encodes a tree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49525" r="0" t="4571"/>
          <a:stretch/>
        </p:blipFill>
        <p:spPr>
          <a:xfrm>
            <a:off x="4959475" y="515786"/>
            <a:ext cx="3993776" cy="3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1-N Relationship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FK is in N table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N-N Relationship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Done with a join table with FK of both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1-1 Relationship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FK can be in either table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99" y="742250"/>
            <a:ext cx="3988651" cy="8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0" l="4552" r="0" t="0"/>
          <a:stretch/>
        </p:blipFill>
        <p:spPr>
          <a:xfrm>
            <a:off x="5638175" y="2119625"/>
            <a:ext cx="262150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Relational Model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Closer To The Real World...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59" y="943597"/>
            <a:ext cx="2472675" cy="34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Book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book is not great on this topic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Dated material &amp; overly academic language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Luckly, we have other options for learning all this stuff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DB Demo</a:t>
            </a:r>
            <a:endParaRPr/>
          </a:p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Relational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i="1" lang="en"/>
              <a:t>Relation</a:t>
            </a:r>
            <a:r>
              <a:rPr lang="en"/>
              <a:t> is a set of </a:t>
            </a:r>
            <a:r>
              <a:rPr i="1" lang="en"/>
              <a:t>Tuples</a:t>
            </a:r>
            <a:r>
              <a:rPr lang="en"/>
              <a:t> that follow a </a:t>
            </a:r>
            <a:r>
              <a:rPr i="1" lang="en"/>
              <a:t>Relational Schema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Sounds fancy, but think of Tuples as rows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Think of the schema as the columns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i="1" lang="en"/>
              <a:t>Domain</a:t>
            </a:r>
            <a:r>
              <a:rPr lang="en"/>
              <a:t> of an attribute is the set of all possible values for that attribute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Relational Schema:</a:t>
            </a:r>
            <a:br>
              <a:rPr lang="en"/>
            </a:br>
            <a:br>
              <a:rPr lang="en"/>
            </a:br>
            <a:r>
              <a:rPr i="1" lang="en"/>
              <a:t>STUDENT(Name, Ssn, Home_phone, Address, Office_phone, Age)</a:t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Relational Model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00" y="1350075"/>
            <a:ext cx="8163626" cy="2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Relational Model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Maybe easier to think of a relation as</a:t>
            </a:r>
            <a:r>
              <a:rPr lang="en"/>
              <a:t> spreadsheet, but with typed &amp; named columns, rather than free-form cells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50" y="2190350"/>
            <a:ext cx="7156124" cy="2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Null values are </a:t>
            </a:r>
            <a:r>
              <a:rPr lang="en"/>
              <a:t>controversial</a:t>
            </a:r>
            <a:r>
              <a:rPr lang="en"/>
              <a:t> in both the relational model world as well as the programming world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NULL part of the domain of values?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primitives: no!  Java objects: yes!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databases allow null values for a column, even if that value maps to a primitive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15825"/>
            <a:ext cx="8096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email FROM accounts WHERE balance &gt; 100000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SQL to find the big rollers in your online casino to give them a nice, fat coupon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Don’t worry about the details right now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about accounts with NULL for balance?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how you lose money with nulls :)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The Relational Model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Recall that the set of constraints in the E/R diagram world was very limited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Relational Model formalizes </a:t>
            </a:r>
            <a:r>
              <a:rPr lang="en"/>
              <a:t>constraints</a:t>
            </a:r>
            <a:r>
              <a:rPr lang="en"/>
              <a:t> to a much larger extent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We’ll begin by looking at keys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Super Key - any combination of attributes for which two distinct tuples will have distinct values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Minimal Super Key - A super key from which no attributes can be removed and still be a super key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Candidate Key - A minimal super key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Primary Key - The Candidate key chose as the official key for the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