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fe2e3b5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2fe2e3b5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fe2e3b5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2fe2e3b5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fe2e3b5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2fe2e3b5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fe2e3b5a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2fe2e3b5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fe2e3b5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fe2e3b5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fe2e3b5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2fe2e3b5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8e22a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d8e22a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fe2e3b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fe2e3b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fe2e3b5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2fe2e3b5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e669458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e669458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11e25cc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11e25cc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11e25cc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11e25cc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1e25c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1e25c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11e25cc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11e25cc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11e25cc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11e25cc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fe2e3b5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fe2e3b5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11e25c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11e25c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11e25cc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11e25cc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11e25cc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11e25cc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11e25cc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11e25cc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fe2e3b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fe2e3b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11e25ccd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11e25cc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0565b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0565b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2fe2e3b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2fe2e3b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66945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66945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fe2e3b5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fe2e3b5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2fe2e3b5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2fe2e3b5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2fe2e3b5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2fe2e3b5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you begin working with the database schema, problems will inevitable come up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will address them in the database directly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E/R diagrams will become increasingly out of date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525" y="1349822"/>
            <a:ext cx="4054499" cy="228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Application architects can become increasingly irrelevant if they continue to use E/R Diagrams and other artifacts to discuss the system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They may also become increasingly annoying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Maintain a sense of humor during this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525" y="1349822"/>
            <a:ext cx="4054499" cy="228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SAP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SAP is one of the most valuable software companies in the world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Worth 2 billion dollars today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Sells software to help big companies manage things like inventory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a small part of their schema...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SAP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1198250"/>
            <a:ext cx="5435371" cy="36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SAP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SAP schema is famously </a:t>
            </a:r>
            <a:r>
              <a:rPr i="1" lang="en">
                <a:solidFill>
                  <a:schemeClr val="dk1"/>
                </a:solidFill>
              </a:rPr>
              <a:t>a nightmare</a:t>
            </a:r>
            <a:endParaRPr i="1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</a:t>
            </a:r>
            <a:r>
              <a:rPr b="1" lang="en">
                <a:solidFill>
                  <a:schemeClr val="dk1"/>
                </a:solidFill>
              </a:rPr>
              <a:t>huge</a:t>
            </a:r>
            <a:endParaRPr b="1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>
                <a:solidFill>
                  <a:schemeClr val="dk1"/>
                </a:solidFill>
              </a:rPr>
              <a:t>More than 8000 tables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Large parts of it make no sense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table names are often in german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are normalization issues all over it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will talk about normalization in the next lecture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>
                <a:solidFill>
                  <a:schemeClr val="dk1"/>
                </a:solidFill>
              </a:rPr>
              <a:t>SAP is still worth 2 billion dollars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Database Modeling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As the system matures, accept that data modeling mistakes made early on are going to stick with you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database schema get harder to fix over time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That’s OK!  Learn to live with it.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QUESTION: Why is a database so much harder to fix than code?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LeadDyno DB Story Time!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Database Modeling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Start with E/R diagramming</a:t>
            </a:r>
            <a:endParaRPr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But don’t take it too seriously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Get to a real world database </a:t>
            </a:r>
            <a:r>
              <a:rPr b="1" lang="en">
                <a:solidFill>
                  <a:schemeClr val="dk1"/>
                </a:solidFill>
              </a:rPr>
              <a:t>ASAP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Iterate your app and database as quickly as possible early on when database size is relatively small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Try to figure out the crucial entities in your system and get those as right as possible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Read up on stoicism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&amp; Databases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Mismatch?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With Databases 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Almost all databases are fronted by some software</a:t>
            </a:r>
            <a:endParaRPr sz="2200">
              <a:solidFill>
                <a:srgbClr val="FFFFFF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That software is written in a particular language</a:t>
            </a:r>
            <a:endParaRPr sz="2200">
              <a:solidFill>
                <a:srgbClr val="FFFFFF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That language is </a:t>
            </a:r>
            <a:r>
              <a:rPr i="1" lang="en" sz="2200">
                <a:solidFill>
                  <a:srgbClr val="FFFFFF"/>
                </a:solidFill>
              </a:rPr>
              <a:t>probably </a:t>
            </a:r>
            <a:r>
              <a:rPr lang="en" sz="2200">
                <a:solidFill>
                  <a:srgbClr val="FFFFFF"/>
                </a:solidFill>
              </a:rPr>
              <a:t>object oriented</a:t>
            </a:r>
            <a:endParaRPr sz="22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Java (this class)</a:t>
            </a:r>
            <a:endParaRPr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Javascript :(</a:t>
            </a:r>
            <a:endParaRPr sz="1800">
              <a:solidFill>
                <a:srgbClr val="FFFFFF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PHP XD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Polymorphism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are probably familiar with this idea from your Object Oriented classes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Super-classes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Sub-classes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Sub-classes extend the super-class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Add methods and </a:t>
            </a:r>
            <a:r>
              <a:rPr b="1" i="1" lang="en">
                <a:solidFill>
                  <a:schemeClr val="dk1"/>
                </a:solidFill>
              </a:rPr>
              <a:t>attributes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875" y="1871800"/>
            <a:ext cx="38004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Proper Database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Relational Model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Relations are just tables and foriegn keys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should we model this object </a:t>
            </a:r>
            <a:r>
              <a:rPr lang="en">
                <a:solidFill>
                  <a:schemeClr val="dk1"/>
                </a:solidFill>
              </a:rPr>
              <a:t>hierarchy</a:t>
            </a:r>
            <a:r>
              <a:rPr lang="en">
                <a:solidFill>
                  <a:schemeClr val="dk1"/>
                </a:solidFill>
              </a:rPr>
              <a:t> if we want to store it in a table?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875" y="1871800"/>
            <a:ext cx="38004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Three Approaches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Single Table Inheritance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Class Table Inheritance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Concrete Table Inheritance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875" y="1871800"/>
            <a:ext cx="38004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Single Table Inheritance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single table is used for all sub-class instances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columns are the union of all columns of sub-classes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Advantages?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Disadvantages?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25" y="1743075"/>
            <a:ext cx="40100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 Inheritance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is one table per class in the object hierarchy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Sub-classes include a foreign key reference to their parent classes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Advantages?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Disadvantages?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225" y="2076450"/>
            <a:ext cx="18383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00" y="1933425"/>
            <a:ext cx="2181038" cy="9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875" y="3067050"/>
            <a:ext cx="26479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4325" y="164050"/>
            <a:ext cx="2362160" cy="17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Concrete Table Inheritance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is one table per </a:t>
            </a:r>
            <a:r>
              <a:rPr b="1" lang="en">
                <a:solidFill>
                  <a:schemeClr val="dk1"/>
                </a:solidFill>
              </a:rPr>
              <a:t>concrete</a:t>
            </a:r>
            <a:r>
              <a:rPr lang="en">
                <a:solidFill>
                  <a:schemeClr val="dk1"/>
                </a:solidFill>
              </a:rPr>
              <a:t> class in your object </a:t>
            </a:r>
            <a:r>
              <a:rPr lang="en">
                <a:solidFill>
                  <a:schemeClr val="dk1"/>
                </a:solidFill>
              </a:rPr>
              <a:t>hierarchy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Advantages?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Disadvantages?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675" y="526825"/>
            <a:ext cx="12382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625" y="2356775"/>
            <a:ext cx="16287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8175" y="2356775"/>
            <a:ext cx="16192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In Practice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systems that I have experience with use a mix: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Single Table Inheritance  for closely related things with many foreign keys in common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Concrete Table Inheritance for more distant relations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 have never seen class table inheritance work out well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My advice is to focus on foreign keys: </a:t>
            </a:r>
            <a:r>
              <a:rPr i="1" lang="en"/>
              <a:t>the more keys</a:t>
            </a:r>
            <a:r>
              <a:rPr lang="en"/>
              <a:t> two objects have in common, the more likely you are to prefer </a:t>
            </a:r>
            <a:r>
              <a:rPr i="1" lang="en"/>
              <a:t>single table inheritance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Dealing With Here?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a single instance of a more general problem...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Object-Relational Impedance Mismatch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“The object-relational impedance mismatch is a set of conceptual and technical difficulties that are often encountered when a relational database management system (RDBMS) is being served by an application program (or multiple application programs) written in an object-oriented programming language or style, particularly because objects or class definitions must be mapped to database tables defined by a relational schema.”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Object-Relational Impedance Mismatch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While inheritance is one issue, there are many others: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Encapsulation isn’t part of the relational model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Interfaces don’t exist at the relational level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Field accessibility isn’t specified at the relational level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Database transactions do not map well to objects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And so 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will discuss this more </a:t>
            </a:r>
            <a:r>
              <a:rPr lang="en"/>
              <a:t>thoroughly</a:t>
            </a:r>
            <a:r>
              <a:rPr lang="en"/>
              <a:t> when we talk about Object/Relational mapping tools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Object-Relational Impedance Mismatch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is, however, a fundamental conceptual and cultural difference between Object Oriented and Relational thinking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Object Oriented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Imperative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Nouns + Verbs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Graphs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Relational Thinking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Declarative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Normalized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Set relationships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have worked with E/R diagrams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Often a good </a:t>
            </a:r>
            <a:r>
              <a:rPr i="1" lang="en">
                <a:solidFill>
                  <a:schemeClr val="dk1"/>
                </a:solidFill>
              </a:rPr>
              <a:t>first pass</a:t>
            </a:r>
            <a:r>
              <a:rPr lang="en">
                <a:solidFill>
                  <a:schemeClr val="dk1"/>
                </a:solidFill>
              </a:rPr>
              <a:t> at a database design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Makes your needs concrete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 expose data problems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 give you insights into what data is needed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N-to-n → Entity transformation is often valuable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 Databases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people reject the relational model entirely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OODBMS (Object-oriented database management systems) explicitly encode OO semantics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Smalltalk/GemTalk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Java/db4o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small but </a:t>
            </a:r>
            <a:r>
              <a:rPr i="1" lang="en">
                <a:solidFill>
                  <a:schemeClr val="dk1"/>
                </a:solidFill>
              </a:rPr>
              <a:t>passionate </a:t>
            </a:r>
            <a:r>
              <a:rPr lang="en">
                <a:solidFill>
                  <a:schemeClr val="dk1"/>
                </a:solidFill>
              </a:rPr>
              <a:t>community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50" y="1130475"/>
            <a:ext cx="4141250" cy="11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075" y="2731900"/>
            <a:ext cx="3066375" cy="12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General Process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What are the core nouns in my system?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What are their relationships?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1-1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1-n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N-n (hmm)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What other nouns are needed to properly model things?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Things I haven’t thought of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Decomposing existing nouns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GOTO step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Once you have an E/R diagram you can transform it into a relational schema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relational schema typically reveals more detailed needs in your data model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49525" r="0" t="4571"/>
          <a:stretch/>
        </p:blipFill>
        <p:spPr>
          <a:xfrm>
            <a:off x="4959475" y="515786"/>
            <a:ext cx="3993776" cy="3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Database</a:t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Finally, this can be transformed into actual database definition statements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Yet more details and issues will come up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(we cover DDL later in the course)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13" y="2879053"/>
            <a:ext cx="7182326" cy="15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E/R to Database Translation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Entity →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Relation → FK(s)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1-1 - pick the “lesser” relation to store the fk on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1-n - store the fk on the N side of the relation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N-n - Is there an entity here? 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If yes, add it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If no, create a join table (a table with two FKs only)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49525" r="0" t="4571"/>
          <a:stretch/>
        </p:blipFill>
        <p:spPr>
          <a:xfrm>
            <a:off x="4959475" y="515786"/>
            <a:ext cx="3993776" cy="3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How realistic is this?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E/R →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Relational Schema →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DDL?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Typically… not very realistic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693775"/>
            <a:ext cx="4133945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Designing A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"No plan survives contact with the enemy."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i="1" lang="en">
                <a:solidFill>
                  <a:schemeClr val="dk1"/>
                </a:solidFill>
              </a:rPr>
              <a:t>--Helmuth von Moltke the Elder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50" y="594713"/>
            <a:ext cx="3008825" cy="39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