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6d5332d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6d5332d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d5332d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d5332d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d5332d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d5332d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d5332d3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d5332d3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d5332d3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6d5332d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d5332d3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6d5332d3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d5332d3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d5332d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d5332d3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d5332d3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6d5332d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6d5332d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d5332d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6d5332d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6d5332d3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6d5332d3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d5332d3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d5332d3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6d5332d3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6d5332d3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20267b2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20267b2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6d5332d3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6d5332d3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6d5332d3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6d5332d3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6d5332d3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6d5332d3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6694587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6694587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d5332d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d5332d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66945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e66945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d5332d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d5332d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d8837c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d8837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d5332d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d5332d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ef3ea8b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ef3ea8b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Form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need to eliminate this duplicate data to get into 1NF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real world databases there will be a surrogate key column, making the database trivially 1NF  (Problem?)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531838"/>
            <a:ext cx="50196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Form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NB: Students can take multiple classes.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do not have a single column key here.  So, what is our key?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531838"/>
            <a:ext cx="50196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Form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NB: Students can take multiple classes.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do not have a single column key here.  So, what is our key?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Student + Class Uniquely determines a row so {Student, Class} is our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531838"/>
            <a:ext cx="50196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Normal Form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achieve 2NF, all data must depend on the entire key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Again, t</a:t>
            </a:r>
            <a:r>
              <a:rPr lang="en"/>
              <a:t>his is trivially true with surrogate keys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You can start to see why surrogate keys became a standard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531838"/>
            <a:ext cx="50196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Normal Form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know the key is {Student, Class}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any data that depends only on part of that key?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531838"/>
            <a:ext cx="50196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Normal Form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Teacher depends </a:t>
            </a:r>
            <a:r>
              <a:rPr b="1" lang="en"/>
              <a:t>only </a:t>
            </a:r>
            <a:r>
              <a:rPr lang="en"/>
              <a:t>on Class!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fix this, we need to pull </a:t>
            </a:r>
            <a:r>
              <a:rPr lang="en"/>
              <a:t>Teacher data out to a separate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531838"/>
            <a:ext cx="50196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Normal Form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are now in 2NF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Gross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 Wittie</a:t>
            </a:r>
            <a:r>
              <a:rPr lang="en"/>
              <a:t> only appear once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 redundancy has been removed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Easier to avoid update errors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375" y="2816275"/>
            <a:ext cx="3924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363" y="3140125"/>
            <a:ext cx="20669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Normal Form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can do better!  There is still redundant data here!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3NF demands that all data depend </a:t>
            </a:r>
            <a:r>
              <a:rPr i="1" lang="en"/>
              <a:t>only</a:t>
            </a:r>
            <a:r>
              <a:rPr lang="en"/>
              <a:t> on the key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</a:t>
            </a:r>
            <a:r>
              <a:rPr lang="en"/>
              <a:t> data here that does not depend on the key?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375" y="2816275"/>
            <a:ext cx="3924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363" y="3140125"/>
            <a:ext cx="20669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Normal Form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Satisfied does not depend on the key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Rather, it depends on the Grade column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OK, so let’s pull that out as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375" y="2816275"/>
            <a:ext cx="3924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363" y="3140125"/>
            <a:ext cx="20669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Normal Form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Satisfied does not depend on the key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Rather, it depends on the Grade column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OK, so let’s pull that out as well!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13" y="3140113"/>
            <a:ext cx="20669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000" y="2792450"/>
            <a:ext cx="29908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688" y="2792438"/>
            <a:ext cx="2105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Normalization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Proper Database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Normal Form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now have a database in 3NF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is also in BCNF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3NF typically satisfies BCNF, especially with surrogate 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13" y="3140113"/>
            <a:ext cx="20669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000" y="2792450"/>
            <a:ext cx="29908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688" y="2792438"/>
            <a:ext cx="2105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Normal Form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have we accomplished?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redundancy has been minimized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Update complexity has been minimized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E.g. it is e</a:t>
            </a:r>
            <a:r>
              <a:rPr lang="en"/>
              <a:t>asy to change “Satisfied” criteria now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13" y="3140113"/>
            <a:ext cx="20669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000" y="2792450"/>
            <a:ext cx="29908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688" y="2792438"/>
            <a:ext cx="2105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Form Summary 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non-key column in a relation depends 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key (1NF)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whole key (2NF)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And nothing but the key (3NF/BCNF)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So help me Cobb</a:t>
            </a:r>
            <a:r>
              <a:rPr lang="en" sz="2000"/>
              <a:t> ;)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presence of a surrogate key, things become pretty obvious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 industry, there is </a:t>
            </a:r>
            <a:r>
              <a:rPr i="1" lang="en"/>
              <a:t>always</a:t>
            </a:r>
            <a:r>
              <a:rPr lang="en"/>
              <a:t> a surrogate key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What’s The General Principle?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Form Summary 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non-key column in a relation depends 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key (1NF)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whole key (2NF)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And nothing but the key (3NF/BCNF)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So help me Cobb</a:t>
            </a:r>
            <a:r>
              <a:rPr lang="en" sz="2000"/>
              <a:t> ;)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presence of a surrogate key, things become pretty obvious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 industry, there is </a:t>
            </a:r>
            <a:r>
              <a:rPr i="1" lang="en"/>
              <a:t>always</a:t>
            </a:r>
            <a:r>
              <a:rPr lang="en"/>
              <a:t> a surrogate key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What’s The General Principle?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FF0000"/>
                </a:solidFill>
              </a:rPr>
              <a:t>Don’t Repeat Yourself! (DRY)</a:t>
            </a:r>
            <a:endParaRPr b="1"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Denormalizing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We’ve talked about how to normalize a database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Would you ever want to </a:t>
            </a:r>
            <a:r>
              <a:rPr i="1" lang="en"/>
              <a:t>de</a:t>
            </a:r>
            <a:r>
              <a:rPr lang="en"/>
              <a:t>normalize a database?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Denormalizing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Yep!  (Careful talking with the DBA though!)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Performance is the biggest reason to denormalize data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Say you wanted to find all students who didn’t pass a class.  The denormalized table would be </a:t>
            </a:r>
            <a:r>
              <a:rPr i="1" lang="en"/>
              <a:t>faster</a:t>
            </a:r>
            <a:r>
              <a:rPr lang="en"/>
              <a:t> to work with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 need to merge two tables together, just a simple filter 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25" y="2906525"/>
            <a:ext cx="39243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Denormalizing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Denormalization is basically caching at the database level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/>
              <a:t>“</a:t>
            </a:r>
            <a:r>
              <a:rPr i="1" lang="en"/>
              <a:t>There are only two hard things in Computer Science: cache invalidation and naming things.” -- Phil Karlton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 careful, but judicious denormalization can be a big win!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25" y="2906525"/>
            <a:ext cx="39243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Normalization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Structuring database tables such that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Redundancy is minimized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Data integrity is maximized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Edgar F Codd: a pioneer in databases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Proposed “1st Normal Form” in 1970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Went on to propose many more increasingly strict normalized forms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378" y="836963"/>
            <a:ext cx="2440250" cy="34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Normalization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Most famous Normal Form is BCNF: Boyce-Codd Normal Form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be focusing 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1st Normal Form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2nd Normal Form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3rd Normal Form &amp; BCNF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BCNF and 3NF are equivalent in the </a:t>
            </a:r>
            <a:r>
              <a:rPr lang="en">
                <a:solidFill>
                  <a:schemeClr val="dk1"/>
                </a:solidFill>
              </a:rPr>
              <a:t>presence</a:t>
            </a:r>
            <a:r>
              <a:rPr lang="en">
                <a:solidFill>
                  <a:schemeClr val="dk1"/>
                </a:solidFill>
              </a:rPr>
              <a:t> of a single column key (surrogate or synthetic key, most tables today)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95" y="1082738"/>
            <a:ext cx="3963800" cy="31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Database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Consider the following simple database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database is </a:t>
            </a:r>
            <a:r>
              <a:rPr i="1" lang="en"/>
              <a:t>not</a:t>
            </a:r>
            <a:r>
              <a:rPr lang="en"/>
              <a:t> normalized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fix it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408588"/>
            <a:ext cx="5029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Form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Be in 1NF, t</a:t>
            </a:r>
            <a:r>
              <a:rPr lang="en"/>
              <a:t>here must be a key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review the concepts and terminology around keys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408588"/>
            <a:ext cx="5029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Keys?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key is a set of attributes (columns) that </a:t>
            </a:r>
            <a:r>
              <a:rPr i="1" lang="en"/>
              <a:t>uniquely</a:t>
            </a:r>
            <a:r>
              <a:rPr lang="en"/>
              <a:t> determine a row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literature uses the term </a:t>
            </a:r>
            <a:r>
              <a:rPr i="1" lang="en"/>
              <a:t>superkey</a:t>
            </a:r>
            <a:r>
              <a:rPr lang="en"/>
              <a:t>, which makes it sound cool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a relation with no duplicates, the set of all columns is a </a:t>
            </a:r>
            <a:r>
              <a:rPr i="1" lang="en"/>
              <a:t>superkey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i="1" lang="en"/>
              <a:t>candidate</a:t>
            </a:r>
            <a:r>
              <a:rPr lang="en"/>
              <a:t> </a:t>
            </a:r>
            <a:r>
              <a:rPr i="1" lang="en"/>
              <a:t>key (aka minimal superkey)</a:t>
            </a:r>
            <a:r>
              <a:rPr lang="en"/>
              <a:t> is a key from which no attributes can be removed without causing it to no longer be a key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i="1" lang="en"/>
              <a:t>primary key</a:t>
            </a:r>
            <a:r>
              <a:rPr lang="en"/>
              <a:t> is the candidate key used to identify rows in the relation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practice, an ID column is typically added to a relation to be the primary key.  This is sometimes called a </a:t>
            </a:r>
            <a:r>
              <a:rPr i="1" lang="en"/>
              <a:t>surrogate</a:t>
            </a:r>
            <a:r>
              <a:rPr lang="en"/>
              <a:t> or </a:t>
            </a:r>
            <a:r>
              <a:rPr i="1" lang="en"/>
              <a:t>synthetic key.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Form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So, do we have a key in this relation?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408588"/>
            <a:ext cx="5029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Form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So, do we have a key in this relation?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No.  There are duplicate rows, so no set of columns uniquely identifies a row.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408588"/>
            <a:ext cx="5029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