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4f1d6d2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4f1d6d2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4f1d6d2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4f1d6d2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4f1d6d2f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4f1d6d2f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4f1d6d2f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4f1d6d2f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4f1d6d2f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4f1d6d2f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730833c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730833c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730833c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730833c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4f1d6d2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4f1d6d2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f1d6d2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f1d6d2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4f1d6d2f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4f1d6d2f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4f1d6d2f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4f1d6d2f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b67e7a1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b67e7a1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674334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674334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4f1d6d2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4f1d6d2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4f1d6d2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4f1d6d2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4f1d6d2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4f1d6d2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4f1d6d2f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4f1d6d2f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4f1d6d2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4f1d6d2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Subqueries &amp; 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subquery example is closely related to a concept of JOINs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JOINs correlate tables via Foreign Keys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will discuss Joins in the next lecture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50" y="1302125"/>
            <a:ext cx="43233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650" y="1302125"/>
            <a:ext cx="4476350" cy="227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Correlated 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 far we have looked at subqueries that are independent of the outer query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outer query depends on the inner query, but not vice versa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Is it possible for the inner query to depend on the outer?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50" y="1302125"/>
            <a:ext cx="43233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650" y="1302125"/>
            <a:ext cx="4476350" cy="227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Correlated 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Yes!  It certainly is!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an example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the outer query albums is referenced in the inner query selecting tracks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sum() function is used to compute the total number of bytes of all the tracks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More on sum() later...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900" y="1970612"/>
            <a:ext cx="4445725" cy="16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Correlated 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is this saying?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Show me all titles of albums whose tracks size sum to less than 1M bytes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900" y="1970612"/>
            <a:ext cx="4445725" cy="16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Correlated 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Pretty cool!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there is a catch…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approach causes N + 1 queries: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 query to select all album rows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 queries to select all tracks per album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Performance issue!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can we get around it?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Denormalize the album size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Move condition into subquery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900" y="1970612"/>
            <a:ext cx="4445725" cy="16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Correlated 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Denormalize the data into the album table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Pros?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Cons?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000" y="1781175"/>
            <a:ext cx="35528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Correlated 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Move condition into the subquery using a GROUP BY statement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More on GROUP BY in a few lectures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eliminates the correlation and makes it a 2 query job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7818"/>
            <a:ext cx="4572000" cy="214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Correlated 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Where else can we use a correlated subquery?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select criterion!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we can refer to the synthetic column in the where clause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Pretty advanced stuff...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42413"/>
            <a:ext cx="4580226" cy="1752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Correlated 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c</a:t>
            </a:r>
            <a:r>
              <a:rPr lang="en">
                <a:solidFill>
                  <a:schemeClr val="dk1"/>
                </a:solidFill>
              </a:rPr>
              <a:t>ool! Now we can see the size of the album in the results…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Unfortunately this doesn’t address the performance issues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650" y="1147762"/>
            <a:ext cx="36004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Correlated 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Where else can you use correlated subqueries?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Pretty much anywhere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Using them in the WHERE and SELECT clauses are the most common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650" y="1147762"/>
            <a:ext cx="36004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Subqueries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queries in your queries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Subqueries Summary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SELECT within a SELECT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Independent Subqueries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Usually involve an IN expression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Closely related to JOINs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Somewhat rare but very useful in real world applications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Correlated Subqueries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inner query refers to the outer queries data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Very powerful!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Performance issues (N+1) queries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Limited use in real world applications because of this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Last Lecture: The Select Statement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General form is</a:t>
            </a:r>
            <a:br>
              <a:rPr lang="en"/>
            </a:br>
            <a:br>
              <a:rPr lang="en"/>
            </a:br>
            <a:r>
              <a:rPr lang="en"/>
              <a:t>SELECT &lt;exprs&gt;</a:t>
            </a:r>
            <a:br>
              <a:rPr lang="en"/>
            </a:br>
            <a:r>
              <a:rPr lang="en"/>
              <a:t>FROM &lt;tables&gt;</a:t>
            </a:r>
            <a:br>
              <a:rPr lang="en"/>
            </a:br>
            <a:r>
              <a:rPr lang="en"/>
              <a:t>WHERE &lt;predicates&gt;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Today we are going to talk about Subqueries (aka Sub-Selects)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 expressions in your Select statement, for fun and for profit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Basic 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Subquery is a query inside another query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Allows you to base the results of one query on the results of another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simple example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499175"/>
            <a:ext cx="4329600" cy="19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Basic 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Give me the name of all tracks whose AlbumID is the same as the AlbumID of the album with the title “Machine Head”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499175"/>
            <a:ext cx="4329600" cy="19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Basic 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if we wanted the names of tracks that are on albums whose title starts with “A”?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use a LIKE...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50" y="1302125"/>
            <a:ext cx="4323300" cy="2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Seems legit…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it’s </a:t>
            </a:r>
            <a:r>
              <a:rPr i="1" lang="en">
                <a:solidFill>
                  <a:schemeClr val="dk1"/>
                </a:solidFill>
              </a:rPr>
              <a:t>wrong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Since we are using the = operator, SQLite assumes a single value is returned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50" y="1302125"/>
            <a:ext cx="4323300" cy="2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Give me the name of all tracks on the FIRST album whose name starts with “A”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50" y="1302125"/>
            <a:ext cx="4323300" cy="2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do what we want, we need to switch this to an IN operator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 we are getting the correct answer for</a:t>
            </a:r>
            <a:br>
              <a:rPr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Give me the name all tracks on albums that start with an “A”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50" y="1302125"/>
            <a:ext cx="43233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650" y="1302125"/>
            <a:ext cx="4476350" cy="227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