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5aee7c80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5aee7c80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5aee7c80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5aee7c80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5aee7c80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5aee7c80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5aee7c80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5aee7c80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5aee7c80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5aee7c80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5aee7c80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5aee7c80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5aee7c80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5aee7c80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5aee7c80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5aee7c80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4f1d6d2f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4f1d6d2f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c674334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c674334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5aee7c8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5aee7c8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5aee7c8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5aee7c8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5aee7c80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5aee7c80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5aee7c80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5aee7c80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5aee7c80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5aee7c80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5aee7c80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5aee7c80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.wikipedia.org/wiki/Merge_(SQL)#upsert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qlperformance.com/2020/09/locking/upsert-anti-pattern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Update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Careful, you don’t want to forget the WHERE clause!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Lucky for you you have an instructor who likes you and wants you to be happy…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ResetDB.java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975" y="2124075"/>
            <a:ext cx="26479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Update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Bulk updates do sometimes happen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Often are computed updates as shown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|| operator means “string concatenate” in SQLite, Oracle and a few other DBs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NOT STANDARD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57525"/>
            <a:ext cx="45243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DANGER WILL ROBINSON DANGER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Deleting data is a </a:t>
            </a:r>
            <a:r>
              <a:rPr i="1" lang="en">
                <a:solidFill>
                  <a:schemeClr val="dk1"/>
                </a:solidFill>
              </a:rPr>
              <a:t>dangerous </a:t>
            </a:r>
            <a:r>
              <a:rPr lang="en">
                <a:solidFill>
                  <a:schemeClr val="dk1"/>
                </a:solidFill>
              </a:rPr>
              <a:t>action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Can lead to referential integrity violations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Often better to have a boolean ‘archived’ column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650" y="912975"/>
            <a:ext cx="3104091" cy="37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General form is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DELETE FROM &lt;table&gt;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WHERE &lt;condition&gt;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Demo IJ preview functionality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150" y="2052650"/>
            <a:ext cx="34194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Replace/Upsert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a SQLite specific statement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Replaces any existing rows that violate a uniqueness constraint with the new data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no rows violate a uniqueness constraint, the row is INSERT-ed instead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2198798"/>
            <a:ext cx="4572000" cy="10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Replace/Upsert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Syntax: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REPLACE INTO &lt;table&gt;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(&lt;col1&gt;, &lt;col2&gt;, …)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VALUES (&lt;val1, val2, …)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a variation of the UPSERT pattern (aka MERGE)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2198798"/>
            <a:ext cx="4572000" cy="10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Replace/Upsert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See the Merge(SQL) page on Wikipedia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https://en.wikipedia.org/wiki/Merge_(SQL)#upsert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operation is very common with NoSQL databases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are its advantages?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2198798"/>
            <a:ext cx="4572000" cy="10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Replace/Upsert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Upserts are not standard in SQL and some databases have varying levels of support and correct behavior for it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SQLServer Rant: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https://sqlperformance.com/2020/09/locking/upsert-anti-pattern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2198798"/>
            <a:ext cx="4572000" cy="10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Mutation Summary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Today we learned the C, U and D of CRUD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with the INSERT statement</a:t>
            </a:r>
            <a:endParaRPr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We learned how to get the generated key after an insert occurs</a:t>
            </a:r>
            <a:endParaRPr/>
          </a:p>
          <a:p>
            <a:pPr indent="-330200" lvl="2" marL="18288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Useful for the project!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Update with the… UPDATE statement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Delete, if you must, with the DELETE statement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also learned about Upserts, a newer and non-standard pattern for inserting or updating data into a database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Mutation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Creating, Updating &amp; Deleting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CRUD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Recall the acronym “CRUD” from earlier lectures: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 - Create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 - Read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U - Update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 - Delete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have been </a:t>
            </a:r>
            <a:r>
              <a:rPr lang="en" u="sng">
                <a:solidFill>
                  <a:schemeClr val="dk1"/>
                </a:solidFill>
              </a:rPr>
              <a:t>reading</a:t>
            </a:r>
            <a:r>
              <a:rPr lang="en">
                <a:solidFill>
                  <a:schemeClr val="dk1"/>
                </a:solidFill>
              </a:rPr>
              <a:t> data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Time to learn how to C, U &amp; D as well...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550" y="923925"/>
            <a:ext cx="33051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Creating data in SQL is done with the INSERT statement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Unsurprisingly, INSERT </a:t>
            </a:r>
            <a:r>
              <a:rPr i="1" lang="en">
                <a:solidFill>
                  <a:schemeClr val="dk1"/>
                </a:solidFill>
              </a:rPr>
              <a:t>inserts</a:t>
            </a:r>
            <a:r>
              <a:rPr lang="en">
                <a:solidFill>
                  <a:schemeClr val="dk1"/>
                </a:solidFill>
              </a:rPr>
              <a:t> data into a table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basic form is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INSERT INTO &lt;table&gt;   (&lt;col1&gt;,&lt;col2&gt; ,..)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VALUES(&lt;val1&gt;,&lt;val2&gt;,...);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750" y="1769563"/>
            <a:ext cx="4520250" cy="1604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when we inserted data into the table, we auto-generated a new ArtistId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you are inserting data into a database from a programming environment, you need to know the ArtistID!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750" y="1769563"/>
            <a:ext cx="4520250" cy="1604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Unfortunately there is no SQL standard for retrieving this information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a </a:t>
            </a:r>
            <a:r>
              <a:rPr i="1" lang="en">
                <a:solidFill>
                  <a:schemeClr val="dk1"/>
                </a:solidFill>
              </a:rPr>
              <a:t>major </a:t>
            </a:r>
            <a:r>
              <a:rPr lang="en">
                <a:solidFill>
                  <a:schemeClr val="dk1"/>
                </a:solidFill>
              </a:rPr>
              <a:t>issue for O/R tools because you must write a custom integration for each DB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>
                <a:solidFill>
                  <a:srgbClr val="FFFFFF"/>
                </a:solidFill>
              </a:rPr>
              <a:t>Here’s how you do it in SQLite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550" y="2419475"/>
            <a:ext cx="30289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Bulk inserts are useful for inserting lots of data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Data imports that are executed as one-at-a-time INSERTs can be very slow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insert is a single transaction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It either all works or all fails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075" y="1819275"/>
            <a:ext cx="29051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also insert the values of SELECT statements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Columns will be matched by name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You can use aliasing if you need to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useful in situations when you are doing administrative work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Fun LeadDyno Story Time!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550" y="1983550"/>
            <a:ext cx="3850700" cy="161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Update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Updating</a:t>
            </a:r>
            <a:r>
              <a:rPr lang="en">
                <a:solidFill>
                  <a:schemeClr val="dk1"/>
                </a:solidFill>
              </a:rPr>
              <a:t> data in SQL is done with the UPDATE statement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basic form is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UPDATE &lt;table&gt;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SET   &lt;col1&gt;=&lt;val1&gt;,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    &lt;col2&gt;=&lt;val2&gt;,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    ...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WHERE &lt;conditions&gt;;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250" y="2162300"/>
            <a:ext cx="25336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