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8d9c8f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68d9c8f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68d9c8fb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68d9c8fb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68d9c8fb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68d9c8fb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8d9c8fb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8d9c8fb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68d9c8fb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68d9c8fb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68d9c8fb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68d9c8fb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68d9c8fb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68d9c8f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68d9c8fb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68d9c8fb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68d9c8fb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68d9c8fb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68d9c8fb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68d9c8fb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68d9c8fb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68d9c8fb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68d9c8fb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68d9c8fb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68d9c8fb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68d9c8fb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8d9c8fb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68d9c8fb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84a28ba5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84a28ba5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4f1d6d2f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4f1d6d2f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674334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674334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68d9c8f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68d9c8f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68d9c8f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68d9c8f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68d9c8f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68d9c8f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68d9c8f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68d9c8f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68d9c8f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68d9c8f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68d9c8f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68d9c8f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order by any column in your query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in aggregate queries you must order by an attribute in the final results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-2160" r="2160" t="0"/>
          <a:stretch/>
        </p:blipFill>
        <p:spPr>
          <a:xfrm>
            <a:off x="4572000" y="1703825"/>
            <a:ext cx="44196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Ordering - Direction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By default, ordering is done in an ascending direction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want to order in the  descending direction, you can add the DESC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also use the ASC keyword if you wish to be explicit about ascending order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25" y="1856348"/>
            <a:ext cx="4398675" cy="14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Ordering - Multiple Columns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wish to order by multiple columns, you can use comma separated ordering specifications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Order by milliseconds, descending and if two tracks are equal in length order them by name, ascending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0475"/>
            <a:ext cx="4530450" cy="218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Ordering - Nulls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Our old friend NULL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does NULL mean when ordering values?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Kinda depends…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By default NULL is considered “first” in SQLite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76525"/>
            <a:ext cx="44862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Ordering - Nulls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want the opposite behavior you can use the NULLS LAST qualifier in an ORDER BY clause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9497"/>
            <a:ext cx="4572000" cy="213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Ordering - Nulls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NULLS LAST means literally: NULLS LAST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run a DESC order with the clause, nulls will still show up at the end of the query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SQLite specific stuff, a different DB may have dramatically different behavior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9497"/>
            <a:ext cx="4572000" cy="213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</a:t>
            </a:r>
            <a:endParaRPr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how a query will execute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Explain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 we have discussed before, SQL is a declarative rather than an imperative language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SQL tells the database what you want, not how to get 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sometimes you want to know how the DB will get it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Mainly for perf reasons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9497"/>
            <a:ext cx="4572000" cy="213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Explain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learn how a query is going to execute, you can use the EXPLAIN QUERY PLAN statement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8200"/>
            <a:ext cx="4530450" cy="22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Explain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results for this query are interesting!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DB will do a table scan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DB will then create a temporary B-Tree (a data structure) for ordering the results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875" y="2157537"/>
            <a:ext cx="43434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 &amp; Ordering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Explain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That’s unfortunate that we need to create a temporary B-Tree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can fix that by adding an index on that column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will discuss indexes (and B-Trees) in more depth later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For now, just assume they mean “fast access”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875" y="2157537"/>
            <a:ext cx="43434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Explain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Adding an index is pretty simple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000" y="1909762"/>
            <a:ext cx="39719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Explain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now our query is more efficient!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 temporary B-Trees needed!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Awesome!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2237018"/>
            <a:ext cx="4572000" cy="109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Optimization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0" name="Google Shape;210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“The real problem is that programmers have spent far too much time worrying about efficiency in the wrong places and at the wrong times; premature optimization is the root of all evil (or at least most of it) in programming.”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-- Donald Knuth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150" y="743200"/>
            <a:ext cx="3755950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Optimization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“The real problem is that programmers have spent far too much time worrying about efficiency in the wrong places and at the wrong times; premature optimization is the root of all evil (or at least most of it) in programming.”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-- Donald Knuth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825" y="1347876"/>
            <a:ext cx="4172774" cy="288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Paging, Ordering &amp; Explain Summary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can page data in SQLite (not SQL) using the LIMIT/OFFSET clauses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can order your results with the ORDER BY clause (standard SQL)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Null hanlding can be tricky, definitely non-standard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you want to see the implementation of a query, the EXPLAIN QUERY PLAN statement will tell you how SQLite is going to implement a given query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With that information, you can make optimization decisions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Paging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have used the internet, you are familiar with the concept of paging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No, not that kind of paging..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350" y="1127038"/>
            <a:ext cx="4317951" cy="28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Paging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kind of paging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425" y="1179013"/>
            <a:ext cx="4105750" cy="32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Paging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t</a:t>
            </a:r>
            <a:r>
              <a:rPr lang="en">
                <a:solidFill>
                  <a:schemeClr val="dk1"/>
                </a:solidFill>
              </a:rPr>
              <a:t>his kind of paging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300" y="1014687"/>
            <a:ext cx="4189401" cy="311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Paging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SQL Database typically have support for a notion of paging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is not, however, part of the SQL standard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SQLite there are two optional clauses in the SELECT statement: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LIMIT - limits the number of results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OFFSET - takes an offset to start at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175" y="1900237"/>
            <a:ext cx="32004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Paging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these can be used independently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LIMIT, in particular, might be used to limit a search page to only N results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175" y="1900237"/>
            <a:ext cx="32004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Paging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Offset is the total offset in records, not pages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 in this case we are looking at page 3 of a system that is showing 10 items at a time: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OFFSET 0 - page 1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OFFSET 10 - page 2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OFFSET 20 - page 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175" y="1900237"/>
            <a:ext cx="32004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often wish to order the data you are displaying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For example, maybe you allow sorting by different columns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accomplished with the ORDER BY clause in SQL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-2160" r="2160" t="0"/>
          <a:stretch/>
        </p:blipFill>
        <p:spPr>
          <a:xfrm>
            <a:off x="4572000" y="1703825"/>
            <a:ext cx="44196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