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3" r:id="rId2"/>
    <p:sldId id="256" r:id="rId3"/>
    <p:sldId id="257" r:id="rId4"/>
    <p:sldId id="258" r:id="rId5"/>
    <p:sldId id="259" r:id="rId6"/>
    <p:sldId id="260" r:id="rId7"/>
    <p:sldId id="262" r:id="rId8"/>
    <p:sldId id="264" r:id="rId9"/>
    <p:sldId id="268" r:id="rId10"/>
    <p:sldId id="265" r:id="rId11"/>
    <p:sldId id="266" r:id="rId12"/>
    <p:sldId id="267" r:id="rId13"/>
    <p:sldId id="269" r:id="rId14"/>
    <p:sldId id="270" r:id="rId15"/>
    <p:sldId id="271" r:id="rId16"/>
    <p:sldId id="272" r:id="rId17"/>
    <p:sldId id="273" r:id="rId18"/>
    <p:sldId id="26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691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C93879-1153-42D3-8EC7-7A3CC94658D3}"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721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2E1496-D8B1-4FDC-98A5-AD2561A2EE12}"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339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AD3855-5B08-4570-810C-DE4498675D2C}"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03630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FC1B1A-3400-4A09-B018-5620D6ADA4AF}"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9276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3EE65E-8B04-4250-B4A9-5C65F355F1A2}"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573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4F5881F-8E44-4F15-AB98-80B7869E49CA}"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9744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6583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smtClean="0"/>
              <a:t>1/16/2024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325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1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40B886-74BB-4D5E-9EA9-584482FE40E6}"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119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26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04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100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832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8E44C4-3D72-4D6E-86A4-F5491DC49E6D}"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33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B8EA14-E6AC-4B59-973C-7A06B0EDE3E3}"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042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smtClean="0"/>
              <a:t>1/16/2024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926127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1"/>
            <a:ext cx="12319000" cy="8212667"/>
          </a:xfrm>
          <a:prstGeom prst="rect">
            <a:avLst/>
          </a:prstGeom>
        </p:spPr>
      </p:pic>
    </p:spTree>
    <p:extLst>
      <p:ext uri="{BB962C8B-B14F-4D97-AF65-F5344CB8AC3E}">
        <p14:creationId xmlns:p14="http://schemas.microsoft.com/office/powerpoint/2010/main" val="35830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&amp; DRIVERS INFO DISPLAY</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48437" y="4825780"/>
            <a:ext cx="8496637" cy="177821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48436" y="2184473"/>
            <a:ext cx="8211433" cy="1727127"/>
          </a:xfrm>
        </p:spPr>
      </p:pic>
      <p:sp>
        <p:nvSpPr>
          <p:cNvPr id="9" name="TextBox 8"/>
          <p:cNvSpPr txBox="1"/>
          <p:nvPr/>
        </p:nvSpPr>
        <p:spPr>
          <a:xfrm>
            <a:off x="680321" y="1952823"/>
            <a:ext cx="2621679" cy="4247317"/>
          </a:xfrm>
          <a:prstGeom prst="rect">
            <a:avLst/>
          </a:prstGeom>
          <a:noFill/>
        </p:spPr>
        <p:txBody>
          <a:bodyPr wrap="square" rtlCol="0">
            <a:spAutoFit/>
          </a:bodyPr>
          <a:lstStyle/>
          <a:p>
            <a:r>
              <a:rPr lang="en-US" dirty="0"/>
              <a:t/>
            </a:r>
            <a:br>
              <a:rPr lang="en-US" dirty="0"/>
            </a:br>
            <a:r>
              <a:rPr lang="en-US" dirty="0"/>
              <a:t>The </a:t>
            </a:r>
            <a:r>
              <a:rPr lang="en-US" dirty="0" smtClean="0"/>
              <a:t>AdminPanel </a:t>
            </a:r>
            <a:r>
              <a:rPr lang="en-US" dirty="0"/>
              <a:t>class incorporates functionality to display both user and driver information. Through the "</a:t>
            </a:r>
            <a:r>
              <a:rPr lang="en-US" dirty="0">
                <a:solidFill>
                  <a:schemeClr val="accent1"/>
                </a:solidFill>
              </a:rPr>
              <a:t>Display All Users</a:t>
            </a:r>
            <a:r>
              <a:rPr lang="en-US" dirty="0"/>
              <a:t>" and "</a:t>
            </a:r>
            <a:r>
              <a:rPr lang="en-US" dirty="0">
                <a:solidFill>
                  <a:schemeClr val="accent1"/>
                </a:solidFill>
              </a:rPr>
              <a:t>Display Driver Info"</a:t>
            </a:r>
            <a:r>
              <a:rPr lang="en-US" dirty="0"/>
              <a:t> buttons, administrators can access a comprehensive view of user details and driver information, respectively. </a:t>
            </a:r>
          </a:p>
        </p:txBody>
      </p:sp>
    </p:spTree>
    <p:extLst>
      <p:ext uri="{BB962C8B-B14F-4D97-AF65-F5344CB8AC3E}">
        <p14:creationId xmlns:p14="http://schemas.microsoft.com/office/powerpoint/2010/main" val="744565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USER (OPERATOR) Form</a:t>
            </a:r>
            <a:endParaRPr lang="en-US" dirty="0"/>
          </a:p>
        </p:txBody>
      </p:sp>
      <p:sp>
        <p:nvSpPr>
          <p:cNvPr id="3" name="Content Placeholder 2"/>
          <p:cNvSpPr>
            <a:spLocks noGrp="1"/>
          </p:cNvSpPr>
          <p:nvPr>
            <p:ph sz="half" idx="1"/>
          </p:nvPr>
        </p:nvSpPr>
        <p:spPr>
          <a:xfrm>
            <a:off x="363972" y="2376630"/>
            <a:ext cx="4698358" cy="3599316"/>
          </a:xfrm>
        </p:spPr>
        <p:txBody>
          <a:bodyPr/>
          <a:lstStyle/>
          <a:p>
            <a:endParaRPr lang="en-US" dirty="0"/>
          </a:p>
          <a:p>
            <a:r>
              <a:rPr lang="en-US" dirty="0"/>
              <a:t>The </a:t>
            </a:r>
            <a:r>
              <a:rPr lang="en-US" dirty="0" smtClean="0"/>
              <a:t>AdminPanel </a:t>
            </a:r>
            <a:r>
              <a:rPr lang="en-US" dirty="0"/>
              <a:t>class includes an "</a:t>
            </a:r>
            <a:r>
              <a:rPr lang="en-US" dirty="0">
                <a:solidFill>
                  <a:schemeClr val="accent1"/>
                </a:solidFill>
              </a:rPr>
              <a:t>Add User</a:t>
            </a:r>
            <a:r>
              <a:rPr lang="en-US" dirty="0"/>
              <a:t>" button that triggers the creation of a new user (operator) through the Users class. This feature enables administrators to efficiently add operators to the system.</a:t>
            </a: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3426"/>
          <a:stretch/>
        </p:blipFill>
        <p:spPr>
          <a:xfrm>
            <a:off x="5062330" y="2150466"/>
            <a:ext cx="7125090" cy="4449117"/>
          </a:xfrm>
        </p:spPr>
      </p:pic>
    </p:spTree>
    <p:extLst>
      <p:ext uri="{BB962C8B-B14F-4D97-AF65-F5344CB8AC3E}">
        <p14:creationId xmlns:p14="http://schemas.microsoft.com/office/powerpoint/2010/main" val="1073754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&amp; DELETE USER</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2336873"/>
            <a:ext cx="6109252" cy="3931981"/>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6471" y="2336872"/>
            <a:ext cx="5793884" cy="3759127"/>
          </a:xfrm>
        </p:spPr>
      </p:pic>
    </p:spTree>
    <p:extLst>
      <p:ext uri="{BB962C8B-B14F-4D97-AF65-F5344CB8AC3E}">
        <p14:creationId xmlns:p14="http://schemas.microsoft.com/office/powerpoint/2010/main" val="2974850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NEW QUESTIONS IN TEST</a:t>
            </a:r>
            <a:endParaRPr lang="en-US" dirty="0"/>
          </a:p>
        </p:txBody>
      </p:sp>
      <p:sp>
        <p:nvSpPr>
          <p:cNvPr id="3" name="Content Placeholder 2"/>
          <p:cNvSpPr>
            <a:spLocks noGrp="1"/>
          </p:cNvSpPr>
          <p:nvPr>
            <p:ph sz="half" idx="1"/>
          </p:nvPr>
        </p:nvSpPr>
        <p:spPr/>
        <p:txBody>
          <a:bodyPr/>
          <a:lstStyle/>
          <a:p>
            <a:r>
              <a:rPr lang="en-US" dirty="0"/>
              <a:t>The </a:t>
            </a:r>
            <a:r>
              <a:rPr lang="en-US" dirty="0" smtClean="0"/>
              <a:t>AdminPanel </a:t>
            </a:r>
            <a:r>
              <a:rPr lang="en-US" dirty="0"/>
              <a:t>class includes functionality for adding new questions to the driving license test through the "Add Sign Question" button. This feature allows administrators to seamlessly expand and update the test question database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3593" y="2336872"/>
            <a:ext cx="6376811" cy="3987727"/>
          </a:xfrm>
        </p:spPr>
      </p:pic>
    </p:spTree>
    <p:extLst>
      <p:ext uri="{BB962C8B-B14F-4D97-AF65-F5344CB8AC3E}">
        <p14:creationId xmlns:p14="http://schemas.microsoft.com/office/powerpoint/2010/main" val="30424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FOR LEARNER</a:t>
            </a:r>
            <a:endParaRPr lang="en-US" dirty="0"/>
          </a:p>
        </p:txBody>
      </p:sp>
      <p:sp>
        <p:nvSpPr>
          <p:cNvPr id="3" name="Content Placeholder 2"/>
          <p:cNvSpPr>
            <a:spLocks noGrp="1"/>
          </p:cNvSpPr>
          <p:nvPr>
            <p:ph sz="half" idx="1"/>
          </p:nvPr>
        </p:nvSpPr>
        <p:spPr>
          <a:xfrm>
            <a:off x="680320" y="2336872"/>
            <a:ext cx="3155080" cy="3924227"/>
          </a:xfrm>
        </p:spPr>
        <p:txBody>
          <a:bodyPr/>
          <a:lstStyle/>
          <a:p>
            <a:r>
              <a:rPr lang="en-US" dirty="0" smtClean="0"/>
              <a:t>New driver will be asked to fill this form and he will get his learner license</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34178" y="2199650"/>
            <a:ext cx="6786600" cy="4455149"/>
          </a:xfrm>
        </p:spPr>
      </p:pic>
    </p:spTree>
    <p:extLst>
      <p:ext uri="{BB962C8B-B14F-4D97-AF65-F5344CB8AC3E}">
        <p14:creationId xmlns:p14="http://schemas.microsoft.com/office/powerpoint/2010/main" val="247775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COMPUTER TEST</a:t>
            </a:r>
            <a:endParaRPr lang="en-US" dirty="0"/>
          </a:p>
        </p:txBody>
      </p:sp>
      <p:sp>
        <p:nvSpPr>
          <p:cNvPr id="3" name="Content Placeholder 2"/>
          <p:cNvSpPr>
            <a:spLocks noGrp="1"/>
          </p:cNvSpPr>
          <p:nvPr>
            <p:ph sz="half" idx="1"/>
          </p:nvPr>
        </p:nvSpPr>
        <p:spPr>
          <a:xfrm>
            <a:off x="680320" y="2336873"/>
            <a:ext cx="7892180" cy="3599316"/>
          </a:xfrm>
        </p:spPr>
        <p:txBody>
          <a:bodyPr/>
          <a:lstStyle/>
          <a:p>
            <a:r>
              <a:rPr lang="en-US" dirty="0" smtClean="0"/>
              <a:t>Driver will give the symbol test for further move on, he will enter the cnic to start the test</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32278" y="3365573"/>
            <a:ext cx="7313204" cy="3492427"/>
          </a:xfrm>
        </p:spPr>
      </p:pic>
    </p:spTree>
    <p:extLst>
      <p:ext uri="{BB962C8B-B14F-4D97-AF65-F5344CB8AC3E}">
        <p14:creationId xmlns:p14="http://schemas.microsoft.com/office/powerpoint/2010/main" val="1444946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58" y="838881"/>
            <a:ext cx="9613861" cy="1080938"/>
          </a:xfrm>
        </p:spPr>
        <p:txBody>
          <a:bodyPr/>
          <a:lstStyle/>
          <a:p>
            <a:r>
              <a:rPr lang="en-US" dirty="0" smtClean="0"/>
              <a:t>Test Results Form &amp; Test Form:</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4775" y="2206626"/>
            <a:ext cx="4697412" cy="3195137"/>
          </a:xfrm>
        </p:spPr>
      </p:pic>
      <p:graphicFrame>
        <p:nvGraphicFramePr>
          <p:cNvPr id="7" name="Object 6"/>
          <p:cNvGraphicFramePr>
            <a:graphicFrameLocks noChangeAspect="1"/>
          </p:cNvGraphicFramePr>
          <p:nvPr>
            <p:extLst>
              <p:ext uri="{D42A27DB-BD31-4B8C-83A1-F6EECF244321}">
                <p14:modId xmlns:p14="http://schemas.microsoft.com/office/powerpoint/2010/main" val="3483728998"/>
              </p:ext>
            </p:extLst>
          </p:nvPr>
        </p:nvGraphicFramePr>
        <p:xfrm>
          <a:off x="5317388" y="2117726"/>
          <a:ext cx="6094413" cy="4435474"/>
        </p:xfrm>
        <a:graphic>
          <a:graphicData uri="http://schemas.openxmlformats.org/presentationml/2006/ole">
            <mc:AlternateContent xmlns:mc="http://schemas.openxmlformats.org/markup-compatibility/2006">
              <mc:Choice xmlns:v="urn:schemas-microsoft-com:vml" Requires="v">
                <p:oleObj spid="_x0000_s1030" name="Document" r:id="rId4" imgW="6094497" imgH="6743815" progId="Word.Document.12">
                  <p:embed/>
                </p:oleObj>
              </mc:Choice>
              <mc:Fallback>
                <p:oleObj name="Document" r:id="rId4" imgW="6094497" imgH="6743815" progId="Word.Document.12">
                  <p:embed/>
                  <p:pic>
                    <p:nvPicPr>
                      <p:cNvPr id="0" name=""/>
                      <p:cNvPicPr/>
                      <p:nvPr/>
                    </p:nvPicPr>
                    <p:blipFill>
                      <a:blip r:embed="rId5"/>
                      <a:stretch>
                        <a:fillRect/>
                      </a:stretch>
                    </p:blipFill>
                    <p:spPr>
                      <a:xfrm>
                        <a:off x="5317388" y="2117726"/>
                        <a:ext cx="6094413" cy="4435474"/>
                      </a:xfrm>
                      <a:prstGeom prst="rect">
                        <a:avLst/>
                      </a:prstGeom>
                    </p:spPr>
                  </p:pic>
                </p:oleObj>
              </mc:Fallback>
            </mc:AlternateContent>
          </a:graphicData>
        </a:graphic>
      </p:graphicFrame>
    </p:spTree>
    <p:extLst>
      <p:ext uri="{BB962C8B-B14F-4D97-AF65-F5344CB8AC3E}">
        <p14:creationId xmlns:p14="http://schemas.microsoft.com/office/powerpoint/2010/main" val="3441151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License</a:t>
            </a:r>
            <a:endParaRPr lang="en-US" dirty="0"/>
          </a:p>
        </p:txBody>
      </p:sp>
      <p:pic>
        <p:nvPicPr>
          <p:cNvPr id="5" name="Content Placeholder 4"/>
          <p:cNvPicPr>
            <a:picLocks noGrp="1" noChangeAspect="1"/>
          </p:cNvPicPr>
          <p:nvPr>
            <p:ph sz="half" idx="1"/>
          </p:nvPr>
        </p:nvPicPr>
        <p:blipFill>
          <a:blip r:embed="rId2"/>
          <a:stretch>
            <a:fillRect/>
          </a:stretch>
        </p:blipFill>
        <p:spPr>
          <a:xfrm>
            <a:off x="2064620" y="2858377"/>
            <a:ext cx="7015880" cy="3590372"/>
          </a:xfrm>
          <a:prstGeom prst="rect">
            <a:avLst/>
          </a:prstGeom>
        </p:spPr>
      </p:pic>
      <p:sp>
        <p:nvSpPr>
          <p:cNvPr id="4" name="Content Placeholder 3"/>
          <p:cNvSpPr>
            <a:spLocks noGrp="1"/>
          </p:cNvSpPr>
          <p:nvPr>
            <p:ph sz="half" idx="2"/>
          </p:nvPr>
        </p:nvSpPr>
        <p:spPr>
          <a:xfrm>
            <a:off x="339100" y="2247973"/>
            <a:ext cx="11128999" cy="3599316"/>
          </a:xfrm>
        </p:spPr>
        <p:txBody>
          <a:bodyPr/>
          <a:lstStyle/>
          <a:p>
            <a:r>
              <a:rPr lang="en-US" dirty="0" smtClean="0"/>
              <a:t>This is the final output of driver license</a:t>
            </a:r>
            <a:endParaRPr lang="en-US" dirty="0"/>
          </a:p>
        </p:txBody>
      </p:sp>
    </p:spTree>
    <p:extLst>
      <p:ext uri="{BB962C8B-B14F-4D97-AF65-F5344CB8AC3E}">
        <p14:creationId xmlns:p14="http://schemas.microsoft.com/office/powerpoint/2010/main" val="145281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b="1" dirty="0">
                <a:solidFill>
                  <a:schemeClr val="accent1"/>
                </a:solidFill>
              </a:rPr>
              <a:t>Project Impact:</a:t>
            </a:r>
            <a:r>
              <a:rPr lang="en-US" dirty="0">
                <a:solidFill>
                  <a:schemeClr val="accent1"/>
                </a:solidFill>
              </a:rPr>
              <a:t> </a:t>
            </a:r>
            <a:r>
              <a:rPr lang="en-US" dirty="0" smtClean="0"/>
              <a:t>Drive Ease </a:t>
            </a:r>
            <a:r>
              <a:rPr lang="en-US" dirty="0"/>
              <a:t>signifies a leap in driving license management, seamlessly blending technology and user-centric design.</a:t>
            </a:r>
          </a:p>
          <a:p>
            <a:r>
              <a:rPr lang="en-US" b="1" dirty="0">
                <a:solidFill>
                  <a:schemeClr val="accent1"/>
                </a:solidFill>
              </a:rPr>
              <a:t>Practical Application:</a:t>
            </a:r>
            <a:r>
              <a:rPr lang="en-US" dirty="0">
                <a:solidFill>
                  <a:schemeClr val="accent1"/>
                </a:solidFill>
              </a:rPr>
              <a:t> </a:t>
            </a:r>
            <a:r>
              <a:rPr lang="en-US" dirty="0"/>
              <a:t>Demonstrates the practical implementation of Java programming skills, setting a benchmark for real-world solutions.</a:t>
            </a:r>
          </a:p>
          <a:p>
            <a:endParaRPr lang="en-US" dirty="0"/>
          </a:p>
        </p:txBody>
      </p:sp>
    </p:spTree>
    <p:extLst>
      <p:ext uri="{BB962C8B-B14F-4D97-AF65-F5344CB8AC3E}">
        <p14:creationId xmlns:p14="http://schemas.microsoft.com/office/powerpoint/2010/main" val="123380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700" y="2870200"/>
            <a:ext cx="7099300" cy="1107996"/>
          </a:xfrm>
          <a:prstGeom prst="rect">
            <a:avLst/>
          </a:prstGeom>
          <a:noFill/>
        </p:spPr>
        <p:txBody>
          <a:bodyPr wrap="square" rtlCol="0">
            <a:spAutoFit/>
          </a:bodyPr>
          <a:lstStyle/>
          <a:p>
            <a:pPr algn="ctr"/>
            <a:r>
              <a:rPr lang="en-US" sz="6600" dirty="0" smtClean="0">
                <a:latin typeface="Brush Script MT" panose="03060802040406070304" pitchFamily="66" charset="0"/>
              </a:rPr>
              <a:t>THANK YOU</a:t>
            </a:r>
            <a:endParaRPr lang="en-US" sz="6600" dirty="0">
              <a:latin typeface="Brush Script MT" panose="03060802040406070304" pitchFamily="66" charset="0"/>
            </a:endParaRPr>
          </a:p>
        </p:txBody>
      </p:sp>
    </p:spTree>
    <p:extLst>
      <p:ext uri="{BB962C8B-B14F-4D97-AF65-F5344CB8AC3E}">
        <p14:creationId xmlns:p14="http://schemas.microsoft.com/office/powerpoint/2010/main" val="130097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LICENCE</a:t>
            </a:r>
            <a:endParaRPr lang="en-US" dirty="0"/>
          </a:p>
        </p:txBody>
      </p:sp>
      <p:sp>
        <p:nvSpPr>
          <p:cNvPr id="3" name="Subtitle 2"/>
          <p:cNvSpPr>
            <a:spLocks noGrp="1"/>
          </p:cNvSpPr>
          <p:nvPr>
            <p:ph type="subTitle" idx="1"/>
          </p:nvPr>
        </p:nvSpPr>
        <p:spPr/>
        <p:txBody>
          <a:bodyPr/>
          <a:lstStyle/>
          <a:p>
            <a:r>
              <a:rPr lang="en-US" b="1" dirty="0" smtClean="0"/>
              <a:t>M FUZAIL RAZA (39091)</a:t>
            </a:r>
          </a:p>
          <a:p>
            <a:r>
              <a:rPr lang="en-US" b="1" dirty="0" smtClean="0"/>
              <a:t>M WAQAS ZAFAR (38605)</a:t>
            </a:r>
            <a:endParaRPr lang="en-US" b="1" dirty="0"/>
          </a:p>
        </p:txBody>
      </p:sp>
    </p:spTree>
    <p:extLst>
      <p:ext uri="{BB962C8B-B14F-4D97-AF65-F5344CB8AC3E}">
        <p14:creationId xmlns:p14="http://schemas.microsoft.com/office/powerpoint/2010/main" val="3468436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a:solidFill>
                  <a:schemeClr val="accent1"/>
                </a:solidFill>
              </a:rPr>
              <a:t>Overview:</a:t>
            </a:r>
            <a:r>
              <a:rPr lang="en-US" b="1" dirty="0">
                <a:solidFill>
                  <a:schemeClr val="bg1"/>
                </a:solidFill>
              </a:rPr>
              <a:t> </a:t>
            </a:r>
            <a:r>
              <a:rPr lang="en-US" sz="2800" dirty="0"/>
              <a:t>Revolutionizing the driving license process with </a:t>
            </a:r>
            <a:r>
              <a:rPr lang="en-US" sz="2800" dirty="0" smtClean="0"/>
              <a:t>Smart License </a:t>
            </a:r>
            <a:r>
              <a:rPr lang="en-US" sz="2800" dirty="0"/>
              <a:t>for enhanced efficiency and user experience in our connected world</a:t>
            </a:r>
            <a:r>
              <a:rPr lang="en-US" sz="2800" dirty="0" smtClean="0"/>
              <a:t>. </a:t>
            </a:r>
            <a:r>
              <a:rPr lang="en-US" sz="2800" dirty="0"/>
              <a:t>T</a:t>
            </a:r>
            <a:r>
              <a:rPr lang="en-US" sz="2800" dirty="0" smtClean="0"/>
              <a:t>he Smart License </a:t>
            </a:r>
            <a:r>
              <a:rPr lang="en-US" sz="2800" dirty="0"/>
              <a:t>project aims to transform the conventional driving license process. By integrating modern technologies, it enhances efficiency and user-friendliness, providing a seamless experience for our local community.</a:t>
            </a:r>
          </a:p>
        </p:txBody>
      </p:sp>
    </p:spTree>
    <p:extLst>
      <p:ext uri="{BB962C8B-B14F-4D97-AF65-F5344CB8AC3E}">
        <p14:creationId xmlns:p14="http://schemas.microsoft.com/office/powerpoint/2010/main" val="343863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Text Placeholder 2"/>
          <p:cNvSpPr>
            <a:spLocks noGrp="1"/>
          </p:cNvSpPr>
          <p:nvPr>
            <p:ph type="body" idx="1"/>
          </p:nvPr>
        </p:nvSpPr>
        <p:spPr/>
        <p:txBody>
          <a:bodyPr/>
          <a:lstStyle/>
          <a:p>
            <a:r>
              <a:rPr lang="en-US" dirty="0" smtClean="0"/>
              <a:t>USER REGISTRATION</a:t>
            </a:r>
            <a:endParaRPr lang="en-US" dirty="0"/>
          </a:p>
        </p:txBody>
      </p:sp>
      <p:sp>
        <p:nvSpPr>
          <p:cNvPr id="4" name="Text Placeholder 3"/>
          <p:cNvSpPr>
            <a:spLocks noGrp="1"/>
          </p:cNvSpPr>
          <p:nvPr>
            <p:ph type="body" sz="half" idx="15"/>
          </p:nvPr>
        </p:nvSpPr>
        <p:spPr/>
        <p:txBody>
          <a:bodyPr>
            <a:normAutofit/>
          </a:bodyPr>
          <a:lstStyle/>
          <a:p>
            <a:r>
              <a:rPr lang="en-US" sz="1800" dirty="0">
                <a:solidFill>
                  <a:schemeClr val="accent1"/>
                </a:solidFill>
              </a:rPr>
              <a:t>Streamlined process with a unique </a:t>
            </a:r>
            <a:r>
              <a:rPr lang="en-US" sz="1800" dirty="0" smtClean="0">
                <a:solidFill>
                  <a:schemeClr val="accent1"/>
                </a:solidFill>
              </a:rPr>
              <a:t>learner </a:t>
            </a:r>
            <a:r>
              <a:rPr lang="en-US" sz="1800" dirty="0">
                <a:solidFill>
                  <a:schemeClr val="accent1"/>
                </a:solidFill>
              </a:rPr>
              <a:t>or test slip.</a:t>
            </a:r>
          </a:p>
        </p:txBody>
      </p:sp>
      <p:sp>
        <p:nvSpPr>
          <p:cNvPr id="5" name="Text Placeholder 4"/>
          <p:cNvSpPr>
            <a:spLocks noGrp="1"/>
          </p:cNvSpPr>
          <p:nvPr>
            <p:ph type="body" sz="quarter" idx="3"/>
          </p:nvPr>
        </p:nvSpPr>
        <p:spPr/>
        <p:txBody>
          <a:bodyPr/>
          <a:lstStyle/>
          <a:p>
            <a:r>
              <a:rPr lang="en-US" dirty="0" smtClean="0"/>
              <a:t>Testing - Module</a:t>
            </a:r>
            <a:endParaRPr lang="en-US" dirty="0"/>
          </a:p>
        </p:txBody>
      </p:sp>
      <p:sp>
        <p:nvSpPr>
          <p:cNvPr id="6" name="Text Placeholder 5"/>
          <p:cNvSpPr>
            <a:spLocks noGrp="1"/>
          </p:cNvSpPr>
          <p:nvPr>
            <p:ph type="body" sz="half" idx="16"/>
          </p:nvPr>
        </p:nvSpPr>
        <p:spPr/>
        <p:txBody>
          <a:bodyPr>
            <a:normAutofit/>
          </a:bodyPr>
          <a:lstStyle/>
          <a:p>
            <a:r>
              <a:rPr lang="en-US" sz="1800" dirty="0">
                <a:solidFill>
                  <a:schemeClr val="accent1"/>
                </a:solidFill>
              </a:rPr>
              <a:t>Computer-based and practical driving tests for a comprehensive evaluation.</a:t>
            </a:r>
          </a:p>
        </p:txBody>
      </p:sp>
      <p:sp>
        <p:nvSpPr>
          <p:cNvPr id="7" name="Text Placeholder 6"/>
          <p:cNvSpPr>
            <a:spLocks noGrp="1"/>
          </p:cNvSpPr>
          <p:nvPr>
            <p:ph type="body" sz="quarter" idx="13"/>
          </p:nvPr>
        </p:nvSpPr>
        <p:spPr/>
        <p:txBody>
          <a:bodyPr/>
          <a:lstStyle/>
          <a:p>
            <a:r>
              <a:rPr lang="en-US" b="1" dirty="0"/>
              <a:t>License Issuance:</a:t>
            </a:r>
            <a:endParaRPr lang="en-US" dirty="0"/>
          </a:p>
        </p:txBody>
      </p:sp>
      <p:sp>
        <p:nvSpPr>
          <p:cNvPr id="8" name="Text Placeholder 7"/>
          <p:cNvSpPr>
            <a:spLocks noGrp="1"/>
          </p:cNvSpPr>
          <p:nvPr>
            <p:ph type="body" sz="half" idx="17"/>
          </p:nvPr>
        </p:nvSpPr>
        <p:spPr/>
        <p:txBody>
          <a:bodyPr>
            <a:normAutofit/>
          </a:bodyPr>
          <a:lstStyle/>
          <a:p>
            <a:r>
              <a:rPr lang="en-US" sz="1800" dirty="0">
                <a:solidFill>
                  <a:schemeClr val="accent1"/>
                </a:solidFill>
              </a:rPr>
              <a:t>Learner's and permanent licenses with digital notifications and optional home delivery.</a:t>
            </a:r>
          </a:p>
        </p:txBody>
      </p:sp>
    </p:spTree>
    <p:extLst>
      <p:ext uri="{BB962C8B-B14F-4D97-AF65-F5344CB8AC3E}">
        <p14:creationId xmlns:p14="http://schemas.microsoft.com/office/powerpoint/2010/main" val="277815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0322" y="1054173"/>
            <a:ext cx="4472327" cy="693135"/>
          </a:xfrm>
        </p:spPr>
        <p:txBody>
          <a:bodyPr/>
          <a:lstStyle/>
          <a:p>
            <a:r>
              <a:rPr lang="en-US" dirty="0" smtClean="0"/>
              <a:t>Admin &amp; User Login</a:t>
            </a:r>
            <a:endParaRPr lang="en-US" dirty="0"/>
          </a:p>
        </p:txBody>
      </p:sp>
      <p:sp>
        <p:nvSpPr>
          <p:cNvPr id="5" name="Text Placeholder 4"/>
          <p:cNvSpPr>
            <a:spLocks noGrp="1"/>
          </p:cNvSpPr>
          <p:nvPr>
            <p:ph type="body" sz="quarter" idx="3"/>
          </p:nvPr>
        </p:nvSpPr>
        <p:spPr>
          <a:xfrm>
            <a:off x="5707138" y="1055232"/>
            <a:ext cx="4474028" cy="692076"/>
          </a:xfrm>
        </p:spPr>
        <p:txBody>
          <a:bodyPr/>
          <a:lstStyle/>
          <a:p>
            <a:r>
              <a:rPr lang="en-US" dirty="0" smtClean="0"/>
              <a:t>Administrative Interface</a:t>
            </a:r>
            <a:endParaRPr lang="en-US" dirty="0"/>
          </a:p>
        </p:txBody>
      </p:sp>
      <p:sp>
        <p:nvSpPr>
          <p:cNvPr id="6" name="Content Placeholder 5"/>
          <p:cNvSpPr>
            <a:spLocks noGrp="1"/>
          </p:cNvSpPr>
          <p:nvPr>
            <p:ph sz="quarter" idx="4"/>
          </p:nvPr>
        </p:nvSpPr>
        <p:spPr>
          <a:xfrm>
            <a:off x="452590" y="2344208"/>
            <a:ext cx="10786910" cy="4196292"/>
          </a:xfrm>
        </p:spPr>
        <p:txBody>
          <a:bodyPr/>
          <a:lstStyle/>
          <a:p>
            <a:r>
              <a:rPr lang="en-US" b="1" dirty="0" smtClean="0">
                <a:solidFill>
                  <a:schemeClr val="accent1"/>
                </a:solidFill>
              </a:rPr>
              <a:t>Dual Dashboards:</a:t>
            </a:r>
            <a:r>
              <a:rPr lang="en-US" dirty="0" smtClean="0">
                <a:solidFill>
                  <a:schemeClr val="accent1"/>
                </a:solidFill>
              </a:rPr>
              <a:t> </a:t>
            </a:r>
            <a:r>
              <a:rPr lang="en-US" dirty="0" smtClean="0"/>
              <a:t>Admin login for admin portal, managing users, questions, users(system operator), update user, delete users and license approvals etc.</a:t>
            </a:r>
          </a:p>
          <a:p>
            <a:r>
              <a:rPr lang="en-US" dirty="0" smtClean="0"/>
              <a:t>In the user panel we have add user, symbol test, test result, print license etc.</a:t>
            </a:r>
            <a:endParaRPr lang="en-US" dirty="0"/>
          </a:p>
        </p:txBody>
      </p:sp>
    </p:spTree>
    <p:extLst>
      <p:ext uri="{BB962C8B-B14F-4D97-AF65-F5344CB8AC3E}">
        <p14:creationId xmlns:p14="http://schemas.microsoft.com/office/powerpoint/2010/main" val="1775713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b="1" dirty="0">
                <a:solidFill>
                  <a:schemeClr val="accent1"/>
                </a:solidFill>
              </a:rPr>
              <a:t>Programming Language:</a:t>
            </a:r>
            <a:r>
              <a:rPr lang="en-US" dirty="0">
                <a:solidFill>
                  <a:schemeClr val="bg1"/>
                </a:solidFill>
              </a:rPr>
              <a:t> </a:t>
            </a:r>
            <a:r>
              <a:rPr lang="en-US" dirty="0"/>
              <a:t>Java</a:t>
            </a:r>
          </a:p>
          <a:p>
            <a:r>
              <a:rPr lang="en-US" b="1" dirty="0">
                <a:solidFill>
                  <a:schemeClr val="accent1"/>
                </a:solidFill>
              </a:rPr>
              <a:t>Database:</a:t>
            </a:r>
            <a:r>
              <a:rPr lang="en-US" dirty="0">
                <a:solidFill>
                  <a:schemeClr val="accent1"/>
                </a:solidFill>
              </a:rPr>
              <a:t> </a:t>
            </a:r>
            <a:r>
              <a:rPr lang="en-US" dirty="0"/>
              <a:t>MongoDB</a:t>
            </a:r>
          </a:p>
          <a:p>
            <a:r>
              <a:rPr lang="en-US" b="1" dirty="0">
                <a:solidFill>
                  <a:schemeClr val="accent1"/>
                </a:solidFill>
              </a:rPr>
              <a:t>User Interface:</a:t>
            </a:r>
            <a:r>
              <a:rPr lang="en-US" dirty="0">
                <a:solidFill>
                  <a:schemeClr val="accent1"/>
                </a:solidFill>
              </a:rPr>
              <a:t> </a:t>
            </a:r>
            <a:r>
              <a:rPr lang="en-US" dirty="0" smtClean="0"/>
              <a:t>JavaFX</a:t>
            </a:r>
          </a:p>
          <a:p>
            <a:r>
              <a:rPr lang="en-US" b="1" dirty="0" smtClean="0">
                <a:solidFill>
                  <a:schemeClr val="accent1"/>
                </a:solidFill>
              </a:rPr>
              <a:t>Software: </a:t>
            </a:r>
            <a:r>
              <a:rPr lang="en-US" b="1" dirty="0" smtClean="0"/>
              <a:t>Intellij</a:t>
            </a:r>
          </a:p>
          <a:p>
            <a:r>
              <a:rPr lang="en-US" b="1" dirty="0" smtClean="0">
                <a:solidFill>
                  <a:schemeClr val="accent1"/>
                </a:solidFill>
              </a:rPr>
              <a:t>SMS API: </a:t>
            </a:r>
            <a:r>
              <a:rPr lang="en-US" b="1" dirty="0" smtClean="0"/>
              <a:t>Infobip</a:t>
            </a:r>
            <a:endParaRPr lang="en-US" b="1" dirty="0"/>
          </a:p>
        </p:txBody>
      </p:sp>
    </p:spTree>
    <p:extLst>
      <p:ext uri="{BB962C8B-B14F-4D97-AF65-F5344CB8AC3E}">
        <p14:creationId xmlns:p14="http://schemas.microsoft.com/office/powerpoint/2010/main" val="3955100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Workflow</a:t>
            </a:r>
            <a:endParaRPr lang="en-US" dirty="0"/>
          </a:p>
        </p:txBody>
      </p:sp>
      <p:sp>
        <p:nvSpPr>
          <p:cNvPr id="15" name="Text Placeholder 4"/>
          <p:cNvSpPr>
            <a:spLocks noGrp="1"/>
          </p:cNvSpPr>
          <p:nvPr>
            <p:ph type="body" sz="half" idx="18"/>
          </p:nvPr>
        </p:nvSpPr>
        <p:spPr>
          <a:xfrm>
            <a:off x="3943350" y="2291542"/>
            <a:ext cx="3049588" cy="1062846"/>
          </a:xfrm>
        </p:spPr>
        <p:txBody>
          <a:bodyPr>
            <a:noAutofit/>
          </a:bodyPr>
          <a:lstStyle/>
          <a:p>
            <a:r>
              <a:rPr lang="en-US" sz="1800" dirty="0">
                <a:solidFill>
                  <a:schemeClr val="accent1"/>
                </a:solidFill>
              </a:rPr>
              <a:t>Testing Phases: </a:t>
            </a:r>
            <a:r>
              <a:rPr lang="en-US" sz="1800" dirty="0"/>
              <a:t>Computer-based and practical driving tests for a comprehensive evaluation.</a:t>
            </a:r>
          </a:p>
        </p:txBody>
      </p:sp>
      <p:sp>
        <p:nvSpPr>
          <p:cNvPr id="16" name="Text Placeholder 4"/>
          <p:cNvSpPr>
            <a:spLocks noGrp="1"/>
          </p:cNvSpPr>
          <p:nvPr>
            <p:ph type="body" sz="half" idx="18"/>
          </p:nvPr>
        </p:nvSpPr>
        <p:spPr>
          <a:xfrm>
            <a:off x="566738" y="2291542"/>
            <a:ext cx="3049587" cy="1063625"/>
          </a:xfrm>
        </p:spPr>
        <p:txBody>
          <a:bodyPr>
            <a:normAutofit/>
          </a:bodyPr>
          <a:lstStyle/>
          <a:p>
            <a:r>
              <a:rPr lang="en-US" sz="1800" dirty="0">
                <a:solidFill>
                  <a:schemeClr val="accent1"/>
                </a:solidFill>
              </a:rPr>
              <a:t>User Registration: </a:t>
            </a:r>
            <a:r>
              <a:rPr lang="en-US" sz="1800" dirty="0"/>
              <a:t>Obtain a unique </a:t>
            </a:r>
            <a:r>
              <a:rPr lang="en-US" sz="1800" dirty="0" smtClean="0"/>
              <a:t>learner </a:t>
            </a:r>
            <a:r>
              <a:rPr lang="en-US" sz="1800" dirty="0"/>
              <a:t>for a streamlined process.</a:t>
            </a:r>
          </a:p>
        </p:txBody>
      </p:sp>
      <p:sp>
        <p:nvSpPr>
          <p:cNvPr id="17" name="Text Placeholder 7"/>
          <p:cNvSpPr>
            <a:spLocks noGrp="1"/>
          </p:cNvSpPr>
          <p:nvPr>
            <p:ph type="body" sz="half" idx="19"/>
          </p:nvPr>
        </p:nvSpPr>
        <p:spPr>
          <a:xfrm>
            <a:off x="566738" y="4342551"/>
            <a:ext cx="3067297" cy="1062422"/>
          </a:xfrm>
        </p:spPr>
        <p:txBody>
          <a:bodyPr>
            <a:noAutofit/>
          </a:bodyPr>
          <a:lstStyle/>
          <a:p>
            <a:r>
              <a:rPr lang="en-US" sz="1800" dirty="0">
                <a:solidFill>
                  <a:schemeClr val="accent1"/>
                </a:solidFill>
              </a:rPr>
              <a:t>Administrative Interface: </a:t>
            </a:r>
            <a:r>
              <a:rPr lang="en-US" sz="1800" dirty="0"/>
              <a:t>System operators manage users, questions, and approvals.</a:t>
            </a:r>
          </a:p>
        </p:txBody>
      </p:sp>
      <p:sp>
        <p:nvSpPr>
          <p:cNvPr id="18" name="Text Placeholder 7"/>
          <p:cNvSpPr>
            <a:spLocks noGrp="1"/>
          </p:cNvSpPr>
          <p:nvPr>
            <p:ph type="body" sz="half" idx="19"/>
          </p:nvPr>
        </p:nvSpPr>
        <p:spPr>
          <a:xfrm>
            <a:off x="7282715" y="2291542"/>
            <a:ext cx="3067297" cy="1062422"/>
          </a:xfrm>
        </p:spPr>
        <p:txBody>
          <a:bodyPr>
            <a:noAutofit/>
          </a:bodyPr>
          <a:lstStyle/>
          <a:p>
            <a:r>
              <a:rPr lang="en-US" sz="1800" dirty="0">
                <a:solidFill>
                  <a:schemeClr val="accent1"/>
                </a:solidFill>
              </a:rPr>
              <a:t>License Issuance: </a:t>
            </a:r>
            <a:r>
              <a:rPr lang="en-US" sz="1800" dirty="0"/>
              <a:t>Receive a learner's license and progress to a permanent license.</a:t>
            </a:r>
          </a:p>
        </p:txBody>
      </p:sp>
      <p:sp>
        <p:nvSpPr>
          <p:cNvPr id="19" name="Text Placeholder 7"/>
          <p:cNvSpPr>
            <a:spLocks noGrp="1"/>
          </p:cNvSpPr>
          <p:nvPr>
            <p:ph type="body" sz="half" idx="19"/>
          </p:nvPr>
        </p:nvSpPr>
        <p:spPr>
          <a:xfrm>
            <a:off x="7405441" y="4342551"/>
            <a:ext cx="3067297" cy="1062422"/>
          </a:xfrm>
        </p:spPr>
        <p:txBody>
          <a:bodyPr>
            <a:normAutofit lnSpcReduction="10000"/>
          </a:bodyPr>
          <a:lstStyle/>
          <a:p>
            <a:r>
              <a:rPr lang="en-US" sz="1800" dirty="0">
                <a:solidFill>
                  <a:schemeClr val="accent1"/>
                </a:solidFill>
              </a:rPr>
              <a:t>Digital Notifications: </a:t>
            </a:r>
            <a:r>
              <a:rPr lang="en-US" sz="1800" dirty="0"/>
              <a:t>Stay informed about application status and </a:t>
            </a:r>
            <a:r>
              <a:rPr lang="en-US" sz="1800" dirty="0" smtClean="0"/>
              <a:t>results on SMS and </a:t>
            </a:r>
            <a:r>
              <a:rPr lang="en-US" sz="1800" dirty="0" err="1" smtClean="0"/>
              <a:t>Whatsapp</a:t>
            </a:r>
            <a:endParaRPr lang="en-US" sz="1800" dirty="0"/>
          </a:p>
        </p:txBody>
      </p:sp>
    </p:spTree>
    <p:extLst>
      <p:ext uri="{BB962C8B-B14F-4D97-AF65-F5344CB8AC3E}">
        <p14:creationId xmlns:p14="http://schemas.microsoft.com/office/powerpoint/2010/main" val="1832164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project:</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49938" y="2253266"/>
            <a:ext cx="5922962" cy="4452267"/>
          </a:xfrm>
        </p:spPr>
      </p:pic>
      <p:sp>
        <p:nvSpPr>
          <p:cNvPr id="7" name="TextBox 6"/>
          <p:cNvSpPr txBox="1"/>
          <p:nvPr/>
        </p:nvSpPr>
        <p:spPr>
          <a:xfrm>
            <a:off x="495300" y="2717800"/>
            <a:ext cx="4597400" cy="707886"/>
          </a:xfrm>
          <a:prstGeom prst="rect">
            <a:avLst/>
          </a:prstGeom>
          <a:noFill/>
        </p:spPr>
        <p:txBody>
          <a:bodyPr wrap="square" rtlCol="0">
            <a:spAutoFit/>
          </a:bodyPr>
          <a:lstStyle/>
          <a:p>
            <a:r>
              <a:rPr lang="en-US" sz="2000" dirty="0" smtClean="0"/>
              <a:t>Admin and User(system operator) Login form:</a:t>
            </a:r>
            <a:endParaRPr lang="en-US" sz="2000" dirty="0"/>
          </a:p>
        </p:txBody>
      </p:sp>
    </p:spTree>
    <p:extLst>
      <p:ext uri="{BB962C8B-B14F-4D97-AF65-F5344CB8AC3E}">
        <p14:creationId xmlns:p14="http://schemas.microsoft.com/office/powerpoint/2010/main" val="202070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Portal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850" y="2304256"/>
            <a:ext cx="7510633" cy="4274344"/>
          </a:xfrm>
        </p:spPr>
      </p:pic>
      <p:sp>
        <p:nvSpPr>
          <p:cNvPr id="3" name="TextBox 2"/>
          <p:cNvSpPr txBox="1"/>
          <p:nvPr/>
        </p:nvSpPr>
        <p:spPr>
          <a:xfrm>
            <a:off x="533400" y="2209800"/>
            <a:ext cx="3136900" cy="3693319"/>
          </a:xfrm>
          <a:prstGeom prst="rect">
            <a:avLst/>
          </a:prstGeom>
          <a:noFill/>
        </p:spPr>
        <p:txBody>
          <a:bodyPr wrap="square" rtlCol="0">
            <a:spAutoFit/>
          </a:bodyPr>
          <a:lstStyle/>
          <a:p>
            <a:r>
              <a:rPr lang="en-US" dirty="0"/>
              <a:t/>
            </a:r>
            <a:br>
              <a:rPr lang="en-US" dirty="0"/>
            </a:br>
            <a:r>
              <a:rPr lang="en-US" dirty="0"/>
              <a:t>The AdminPanel class is part of a Java Swing-based driving license issuer project. It features an intuitive graphical user interface for administrative tasks such as updating user information, adding and deleting users, </a:t>
            </a:r>
            <a:r>
              <a:rPr lang="en-US" dirty="0" smtClean="0"/>
              <a:t>managing sign-related </a:t>
            </a:r>
            <a:r>
              <a:rPr lang="en-US" dirty="0"/>
              <a:t>questions, and displaying user and driver information.</a:t>
            </a:r>
          </a:p>
        </p:txBody>
      </p:sp>
    </p:spTree>
    <p:extLst>
      <p:ext uri="{BB962C8B-B14F-4D97-AF65-F5344CB8AC3E}">
        <p14:creationId xmlns:p14="http://schemas.microsoft.com/office/powerpoint/2010/main" val="707733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168</TotalTime>
  <Words>552</Words>
  <Application>Microsoft Office PowerPoint</Application>
  <PresentationFormat>Widescreen</PresentationFormat>
  <Paragraphs>51</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Brush Script MT</vt:lpstr>
      <vt:lpstr>Trebuchet MS</vt:lpstr>
      <vt:lpstr>Berlin</vt:lpstr>
      <vt:lpstr>Microsoft Word Document</vt:lpstr>
      <vt:lpstr>PowerPoint Presentation</vt:lpstr>
      <vt:lpstr>SMART LICENCE</vt:lpstr>
      <vt:lpstr>Introduction</vt:lpstr>
      <vt:lpstr>KEY FEATURES</vt:lpstr>
      <vt:lpstr>PowerPoint Presentation</vt:lpstr>
      <vt:lpstr>Technologies Used:</vt:lpstr>
      <vt:lpstr>Project Workflow</vt:lpstr>
      <vt:lpstr>Flow of project:</vt:lpstr>
      <vt:lpstr>Admin Portal</vt:lpstr>
      <vt:lpstr>USER &amp; DRIVERS INFO DISPLAY</vt:lpstr>
      <vt:lpstr>ADD USER (OPERATOR) Form</vt:lpstr>
      <vt:lpstr>UPDATE &amp; DELETE USER</vt:lpstr>
      <vt:lpstr>ADD NEW QUESTIONS IN TEST</vt:lpstr>
      <vt:lpstr>APPLY FOR LEARNER</vt:lpstr>
      <vt:lpstr>DRIVER COMPUTER TEST</vt:lpstr>
      <vt:lpstr>Test Results Form &amp; Test Form:</vt:lpstr>
      <vt:lpstr>Final License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LICENCE ISSUER</dc:title>
  <dc:creator>M F C</dc:creator>
  <cp:lastModifiedBy>M F C</cp:lastModifiedBy>
  <cp:revision>21</cp:revision>
  <dcterms:created xsi:type="dcterms:W3CDTF">2023-12-06T03:09:31Z</dcterms:created>
  <dcterms:modified xsi:type="dcterms:W3CDTF">2024-01-16T04:06:35Z</dcterms:modified>
</cp:coreProperties>
</file>