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1" r:id="rId7"/>
    <p:sldId id="260" r:id="rId8"/>
    <p:sldId id="263" r:id="rId9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76360" y="2498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目前开发模式		</a:t>
            </a:r>
            <a:endParaRPr/>
          </a:p>
        </p:txBody>
      </p:sp>
      <p:pic>
        <p:nvPicPr>
          <p:cNvPr id="145" name="图片 144"/>
          <p:cNvPicPr/>
          <p:nvPr/>
        </p:nvPicPr>
        <p:blipFill>
          <a:blip r:embed="rId2"/>
          <a:stretch>
            <a:fillRect/>
          </a:stretch>
        </p:blipFill>
        <p:spPr>
          <a:xfrm rot="66600">
            <a:off x="1733040" y="216432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46" name="图片 145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757640" y="2109960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631880" y="186660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7758000" y="176328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7478280" y="425232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0" name="Line 5"/>
          <p:cNvSpPr/>
          <p:nvPr/>
        </p:nvSpPr>
        <p:spPr>
          <a:xfrm flipV="1">
            <a:off x="2304000" y="1656000"/>
            <a:ext cx="230400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1" name="Line 6"/>
          <p:cNvSpPr/>
          <p:nvPr/>
        </p:nvSpPr>
        <p:spPr>
          <a:xfrm>
            <a:off x="5472000" y="1641195"/>
            <a:ext cx="216324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2" name="Line 7"/>
          <p:cNvSpPr/>
          <p:nvPr/>
        </p:nvSpPr>
        <p:spPr>
          <a:xfrm>
            <a:off x="7992000" y="2952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" name="Line 8"/>
          <p:cNvSpPr/>
          <p:nvPr/>
        </p:nvSpPr>
        <p:spPr>
          <a:xfrm flipH="1" flipV="1">
            <a:off x="5472000" y="1944000"/>
            <a:ext cx="2091240" cy="576000"/>
          </a:xfrm>
          <a:prstGeom prst="line">
            <a:avLst/>
          </a:prstGeom>
          <a:ln cap="rnd">
            <a:solidFill>
              <a:srgbClr val="000000"/>
            </a:solidFill>
            <a:custDash>
              <a:ds d="0" sp="0"/>
            </a:custDash>
            <a:tailEnd type="triangle" w="med" len="med"/>
          </a:ln>
        </p:spPr>
      </p:sp>
      <p:sp>
        <p:nvSpPr>
          <p:cNvPr id="154" name="Line 9"/>
          <p:cNvSpPr/>
          <p:nvPr/>
        </p:nvSpPr>
        <p:spPr>
          <a:xfrm flipH="1">
            <a:off x="2376000" y="1872000"/>
            <a:ext cx="2232000" cy="504000"/>
          </a:xfrm>
          <a:prstGeom prst="line">
            <a:avLst/>
          </a:prstGeom>
          <a:ln cap="rnd">
            <a:solidFill>
              <a:srgbClr val="000000"/>
            </a:solidFill>
            <a:custDash>
              <a:ds d="0" sp="0"/>
            </a:custDash>
            <a:tailEnd type="triangle" w="med" len="med"/>
          </a:ln>
        </p:spPr>
      </p:sp>
      <p:pic>
        <p:nvPicPr>
          <p:cNvPr id="155" name="图片 154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874760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56" name="图片 15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4000" y="487476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0"/>
          <p:cNvSpPr/>
          <p:nvPr/>
        </p:nvSpPr>
        <p:spPr>
          <a:xfrm>
            <a:off x="1373040" y="422100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8" name="Line 11"/>
          <p:cNvSpPr/>
          <p:nvPr/>
        </p:nvSpPr>
        <p:spPr>
          <a:xfrm>
            <a:off x="1944000" y="2880000"/>
            <a:ext cx="0" cy="1341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9" name="Line 12"/>
          <p:cNvSpPr/>
          <p:nvPr/>
        </p:nvSpPr>
        <p:spPr>
          <a:xfrm flipH="1">
            <a:off x="5904000" y="5976000"/>
            <a:ext cx="165600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0" name="Line 13"/>
          <p:cNvSpPr/>
          <p:nvPr/>
        </p:nvSpPr>
        <p:spPr>
          <a:xfrm>
            <a:off x="2039580" y="5760000"/>
            <a:ext cx="165600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2" name="CustomShape 15"/>
          <p:cNvSpPr/>
          <p:nvPr/>
        </p:nvSpPr>
        <p:spPr>
          <a:xfrm>
            <a:off x="3960000" y="2665080"/>
            <a:ext cx="200916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直接口头沟通确定</a:t>
            </a:r>
            <a:endParaRPr/>
          </a:p>
        </p:txBody>
      </p:sp>
      <p:sp>
        <p:nvSpPr>
          <p:cNvPr id="3" name="流程图: 多文档 2"/>
          <p:cNvSpPr/>
          <p:nvPr/>
        </p:nvSpPr>
        <p:spPr>
          <a:xfrm>
            <a:off x="4676980" y="1353195"/>
            <a:ext cx="726040" cy="1022805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wiki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3960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147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5112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195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67800" y="2734870"/>
            <a:ext cx="5092200" cy="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69095" y="2952000"/>
            <a:ext cx="2852970" cy="33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23574" y="43138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latin typeface="Arial"/>
              </a:rPr>
              <a:t>问题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4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需要维护</a:t>
            </a:r>
            <a:r>
              <a:rPr lang="en-US" sz="3200" dirty="0" err="1">
                <a:latin typeface="Arial"/>
              </a:rPr>
              <a:t>wiki定义规则</a:t>
            </a:r>
            <a:r>
              <a:rPr lang="en-US" sz="3200" dirty="0">
                <a:latin typeface="Arial"/>
              </a:rPr>
              <a:t> 与 </a:t>
            </a:r>
            <a:r>
              <a:rPr lang="en-US" sz="3200" dirty="0" err="1">
                <a:latin typeface="Arial"/>
              </a:rPr>
              <a:t>实际数据的一致性</a:t>
            </a:r>
            <a:endParaRPr sz="32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FE</a:t>
            </a:r>
            <a:r>
              <a:rPr lang="en-US" sz="3200" dirty="0" err="1">
                <a:latin typeface="Arial"/>
              </a:rPr>
              <a:t>提供页面模板，然后RD套页面，FE需要变更修改模板时需要RD配合再次调整页面模板</a:t>
            </a:r>
            <a:endParaRPr sz="32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FE</a:t>
            </a:r>
            <a:r>
              <a:rPr lang="en-US" sz="3200" dirty="0" err="1">
                <a:latin typeface="Arial"/>
              </a:rPr>
              <a:t>需要根据wiki定义的规则在项目下手动创建用于本地开发的mock数据,而且也需要保持数据一直性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如何解决</a:t>
            </a:r>
            <a:endParaRPr/>
          </a:p>
        </p:txBody>
      </p:sp>
      <p:pic>
        <p:nvPicPr>
          <p:cNvPr id="166" name="图片 165"/>
          <p:cNvPicPr/>
          <p:nvPr/>
        </p:nvPicPr>
        <p:blipFill>
          <a:blip r:embed="rId2"/>
          <a:stretch>
            <a:fillRect/>
          </a:stretch>
        </p:blipFill>
        <p:spPr>
          <a:xfrm rot="66600">
            <a:off x="1733040" y="217368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67" name="图片 166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757640" y="2119320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1631880" y="187596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7758000" y="177264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478280" y="426168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71" name="Line 5"/>
          <p:cNvSpPr/>
          <p:nvPr/>
        </p:nvSpPr>
        <p:spPr>
          <a:xfrm>
            <a:off x="7992000" y="296136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pic>
        <p:nvPicPr>
          <p:cNvPr id="172" name="图片 171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908516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1224000" y="488412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1373040" y="423036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75" name="Line 7"/>
          <p:cNvSpPr/>
          <p:nvPr/>
        </p:nvSpPr>
        <p:spPr>
          <a:xfrm>
            <a:off x="1944000" y="2889360"/>
            <a:ext cx="0" cy="1341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6" name="Line 8"/>
          <p:cNvSpPr/>
          <p:nvPr/>
        </p:nvSpPr>
        <p:spPr>
          <a:xfrm flipH="1">
            <a:off x="5904000" y="5985360"/>
            <a:ext cx="165600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7" name="Line 9"/>
          <p:cNvSpPr/>
          <p:nvPr/>
        </p:nvSpPr>
        <p:spPr>
          <a:xfrm>
            <a:off x="2088000" y="5841360"/>
            <a:ext cx="165600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pic>
        <p:nvPicPr>
          <p:cNvPr id="178" name="图片 177"/>
          <p:cNvPicPr/>
          <p:nvPr/>
        </p:nvPicPr>
        <p:blipFill>
          <a:blip r:embed="rId4"/>
          <a:stretch>
            <a:fillRect/>
          </a:stretch>
        </p:blipFill>
        <p:spPr>
          <a:xfrm>
            <a:off x="4680360" y="1833277"/>
            <a:ext cx="575640" cy="524160"/>
          </a:xfrm>
          <a:prstGeom prst="rect">
            <a:avLst/>
          </a:prstGeom>
          <a:ln>
            <a:noFill/>
          </a:ln>
        </p:spPr>
      </p:pic>
      <p:sp>
        <p:nvSpPr>
          <p:cNvPr id="179" name="Line 10"/>
          <p:cNvSpPr/>
          <p:nvPr/>
        </p:nvSpPr>
        <p:spPr>
          <a:xfrm flipV="1">
            <a:off x="2448000" y="2232000"/>
            <a:ext cx="2088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0" name="CustomShape 11"/>
          <p:cNvSpPr/>
          <p:nvPr/>
        </p:nvSpPr>
        <p:spPr>
          <a:xfrm>
            <a:off x="4342680" y="1224079"/>
            <a:ext cx="1251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Arial"/>
              </a:rPr>
              <a:t>API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Arial"/>
              </a:rPr>
              <a:t>SERVER</a:t>
            </a:r>
            <a:endParaRPr dirty="0"/>
          </a:p>
        </p:txBody>
      </p:sp>
      <p:sp>
        <p:nvSpPr>
          <p:cNvPr id="181" name="Line 12"/>
          <p:cNvSpPr/>
          <p:nvPr/>
        </p:nvSpPr>
        <p:spPr>
          <a:xfrm flipH="1" flipV="1">
            <a:off x="5472000" y="2232000"/>
            <a:ext cx="2088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2" name="Line 13"/>
          <p:cNvSpPr/>
          <p:nvPr/>
        </p:nvSpPr>
        <p:spPr>
          <a:xfrm flipH="1">
            <a:off x="4976887" y="2500355"/>
            <a:ext cx="10800" cy="129028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3" name="Line 14"/>
          <p:cNvSpPr/>
          <p:nvPr/>
        </p:nvSpPr>
        <p:spPr>
          <a:xfrm>
            <a:off x="6100763" y="4731120"/>
            <a:ext cx="1171237" cy="380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" name="流程图: 多文档 2"/>
          <p:cNvSpPr/>
          <p:nvPr/>
        </p:nvSpPr>
        <p:spPr>
          <a:xfrm>
            <a:off x="4268014" y="4117522"/>
            <a:ext cx="1471612" cy="8503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项目代码仓库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3960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147</a:t>
            </a:r>
            <a:endParaRPr lang="zh-CN" altLang="en-US" dirty="0"/>
          </a:p>
        </p:txBody>
      </p:sp>
      <p:sp>
        <p:nvSpPr>
          <p:cNvPr id="25" name="流程图: 过程 24"/>
          <p:cNvSpPr/>
          <p:nvPr/>
        </p:nvSpPr>
        <p:spPr>
          <a:xfrm>
            <a:off x="5112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195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680360" y="5572125"/>
            <a:ext cx="2420528" cy="7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28960" y="571628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/>
          </p:nvPr>
        </p:nvSpPr>
        <p:spPr>
          <a:xfrm>
            <a:off x="504000" y="2071688"/>
            <a:ext cx="9072000" cy="48863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FE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项目代码仓库里就有所有的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规范文档，可以直接以此进行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，文档发生变更可以及时得知，并且可以直接拉取更新；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RD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只需</a:t>
            </a:r>
            <a:r>
              <a:rPr lang="zh-CN" altLang="en-US" dirty="0" smtClean="0"/>
              <a:t>要在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提供的界面上编辑定义所有页面及其接口相关的规则文档即可，不需要再去拿</a:t>
            </a:r>
            <a:r>
              <a:rPr lang="en-US" altLang="zh-CN" dirty="0" smtClean="0"/>
              <a:t>FE</a:t>
            </a:r>
            <a:r>
              <a:rPr lang="zh-CN" altLang="en-US" dirty="0" smtClean="0"/>
              <a:t>提供的模板套页面。（</a:t>
            </a:r>
            <a:r>
              <a:rPr lang="en-US" altLang="zh-CN" dirty="0" smtClean="0"/>
              <a:t>FE</a:t>
            </a:r>
            <a:r>
              <a:rPr lang="zh-CN" altLang="en-US" dirty="0" smtClean="0"/>
              <a:t>可以根据页面的配置，直接将模板推送过去）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有什么变化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9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API SERVER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504000" y="1563480"/>
            <a:ext cx="9325800" cy="52373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提供编辑维护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规范文档的</a:t>
            </a:r>
            <a:r>
              <a:rPr lang="en-US" altLang="zh-CN" sz="3200" dirty="0" smtClean="0"/>
              <a:t>UI</a:t>
            </a:r>
            <a:r>
              <a:rPr lang="zh-CN" altLang="en-US" sz="3200" dirty="0" smtClean="0"/>
              <a:t>界面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API</a:t>
            </a:r>
            <a:r>
              <a:rPr lang="zh-CN" altLang="en-US" sz="3200" dirty="0" smtClean="0"/>
              <a:t>规范文档会同步到对应项目的代码仓库中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操作变更通知关注人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记录操作日志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3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0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179</Words>
  <Application>Microsoft Office PowerPoint</Application>
  <PresentationFormat>自定义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DejaVu Sans</vt:lpstr>
      <vt:lpstr>StarSymbol</vt:lpstr>
      <vt:lpstr>Arial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有什么变化</vt:lpstr>
      <vt:lpstr>API SERVER</vt:lpstr>
      <vt:lpstr>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王江伟(快车事业部)</dc:creator>
  <cp:lastModifiedBy>王江伟(专车事业部)</cp:lastModifiedBy>
  <cp:revision>14</cp:revision>
  <dcterms:modified xsi:type="dcterms:W3CDTF">2016-05-18T06:45:46Z</dcterms:modified>
</cp:coreProperties>
</file>