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64" r:id="rId7"/>
    <p:sldId id="260" r:id="rId8"/>
    <p:sldId id="263" r:id="rId9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江伟(专车事业部)" initials="王江伟(专车事业部)" lastIdx="2" clrIdx="0">
    <p:extLst>
      <p:ext uri="{19B8F6BF-5375-455C-9EA6-DF929625EA0E}">
        <p15:presenceInfo xmlns:p15="http://schemas.microsoft.com/office/powerpoint/2012/main" userId="S-1-5-21-3125041462-3688809213-1959106697-26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0468" autoAdjust="0"/>
  </p:normalViewPr>
  <p:slideViewPr>
    <p:cSldViewPr snapToGrid="0">
      <p:cViewPr varScale="1">
        <p:scale>
          <a:sx n="67" d="100"/>
          <a:sy n="67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2DF47-6E69-4DEE-98AC-7C42E674386D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91D8-5A57-45DA-A807-37D18769D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1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可根据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中的接口规范文档定义，自动相应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数据，不再需要开发人员手工创建其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数据，文档及定义，根据文档本身即可进行数据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，也可以调整修改适当的数据进行接口测试数据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，测试更友好方便。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中定义的接口信息可以自动同步至对应项目的代码仓库中，前端在本地开发过程中总是拿到最新的接口数据规范，然后进行开发调试，本地轻松</a:t>
            </a:r>
            <a:r>
              <a:rPr lang="en-US" altLang="zh-CN" dirty="0" smtClean="0"/>
              <a:t>mock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791D8-5A57-45DA-A807-37D18769D8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7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服务集成：未来不局限于前后端之间联调，对于任何项目、服务包括所依赖的都可以进行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，模拟调试</a:t>
            </a:r>
            <a:r>
              <a:rPr lang="zh-CN" altLang="en-US" baseline="0" dirty="0" smtClean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项目依赖于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还处于开发中，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就可以通过</a:t>
            </a:r>
            <a:r>
              <a:rPr lang="en-US" altLang="zh-CN" dirty="0" smtClean="0"/>
              <a:t>MOCK SERVER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进行模式调试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791D8-5A57-45DA-A807-37D18769D8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3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图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图片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76360" y="24984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目前开发模式		</a:t>
            </a:r>
            <a:endParaRPr/>
          </a:p>
        </p:txBody>
      </p:sp>
      <p:pic>
        <p:nvPicPr>
          <p:cNvPr id="145" name="图片 144"/>
          <p:cNvPicPr/>
          <p:nvPr/>
        </p:nvPicPr>
        <p:blipFill>
          <a:blip r:embed="rId2"/>
          <a:stretch>
            <a:fillRect/>
          </a:stretch>
        </p:blipFill>
        <p:spPr>
          <a:xfrm rot="66600">
            <a:off x="1733040" y="2164320"/>
            <a:ext cx="520560" cy="565560"/>
          </a:xfrm>
          <a:prstGeom prst="rect">
            <a:avLst/>
          </a:prstGeom>
          <a:ln>
            <a:noFill/>
          </a:ln>
        </p:spPr>
      </p:pic>
      <p:pic>
        <p:nvPicPr>
          <p:cNvPr id="146" name="图片 145"/>
          <p:cNvPicPr/>
          <p:nvPr/>
        </p:nvPicPr>
        <p:blipFill>
          <a:blip r:embed="rId2"/>
          <a:stretch>
            <a:fillRect/>
          </a:stretch>
        </p:blipFill>
        <p:spPr>
          <a:xfrm rot="21597000">
            <a:off x="7757640" y="2109960"/>
            <a:ext cx="426600" cy="64044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1631880" y="1866600"/>
            <a:ext cx="671760" cy="50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RD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7758000" y="1763280"/>
            <a:ext cx="473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7478280" y="4252320"/>
            <a:ext cx="1094760" cy="61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本地环境</a:t>
            </a:r>
            <a:endParaRPr/>
          </a:p>
        </p:txBody>
      </p:sp>
      <p:sp>
        <p:nvSpPr>
          <p:cNvPr id="150" name="Line 5"/>
          <p:cNvSpPr/>
          <p:nvPr/>
        </p:nvSpPr>
        <p:spPr>
          <a:xfrm flipV="1">
            <a:off x="2304000" y="1656000"/>
            <a:ext cx="2304000" cy="5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1" name="Line 6"/>
          <p:cNvSpPr/>
          <p:nvPr/>
        </p:nvSpPr>
        <p:spPr>
          <a:xfrm>
            <a:off x="5472000" y="1641195"/>
            <a:ext cx="2163240" cy="57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2" name="Line 7"/>
          <p:cNvSpPr/>
          <p:nvPr/>
        </p:nvSpPr>
        <p:spPr>
          <a:xfrm>
            <a:off x="7992000" y="2952000"/>
            <a:ext cx="0" cy="115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3" name="Line 8"/>
          <p:cNvSpPr/>
          <p:nvPr/>
        </p:nvSpPr>
        <p:spPr>
          <a:xfrm flipH="1" flipV="1">
            <a:off x="5472000" y="1944000"/>
            <a:ext cx="2091240" cy="576000"/>
          </a:xfrm>
          <a:prstGeom prst="line">
            <a:avLst/>
          </a:prstGeom>
          <a:ln cap="rnd">
            <a:solidFill>
              <a:srgbClr val="000000"/>
            </a:solidFill>
            <a:custDash>
              <a:ds d="0" sp="0"/>
            </a:custDash>
            <a:tailEnd type="triangle" w="med" len="med"/>
          </a:ln>
        </p:spPr>
      </p:sp>
      <p:sp>
        <p:nvSpPr>
          <p:cNvPr id="154" name="Line 9"/>
          <p:cNvSpPr/>
          <p:nvPr/>
        </p:nvSpPr>
        <p:spPr>
          <a:xfrm flipH="1">
            <a:off x="2376000" y="1872000"/>
            <a:ext cx="2232000" cy="504000"/>
          </a:xfrm>
          <a:prstGeom prst="line">
            <a:avLst/>
          </a:prstGeom>
          <a:ln cap="rnd">
            <a:solidFill>
              <a:srgbClr val="000000"/>
            </a:solidFill>
            <a:custDash>
              <a:ds d="0" sp="0"/>
            </a:custDash>
            <a:tailEnd type="triangle" w="med" len="med"/>
          </a:ln>
        </p:spPr>
      </p:sp>
      <p:pic>
        <p:nvPicPr>
          <p:cNvPr id="155" name="图片 154"/>
          <p:cNvPicPr/>
          <p:nvPr/>
        </p:nvPicPr>
        <p:blipFill>
          <a:blip r:embed="rId3"/>
          <a:stretch>
            <a:fillRect/>
          </a:stretch>
        </p:blipFill>
        <p:spPr>
          <a:xfrm>
            <a:off x="7212240" y="4874760"/>
            <a:ext cx="1571400" cy="956880"/>
          </a:xfrm>
          <a:prstGeom prst="rect">
            <a:avLst/>
          </a:prstGeom>
          <a:ln>
            <a:noFill/>
          </a:ln>
        </p:spPr>
      </p:pic>
      <p:pic>
        <p:nvPicPr>
          <p:cNvPr id="156" name="图片 155"/>
          <p:cNvPicPr/>
          <p:nvPr/>
        </p:nvPicPr>
        <p:blipFill>
          <a:blip r:embed="rId3"/>
          <a:stretch>
            <a:fillRect/>
          </a:stretch>
        </p:blipFill>
        <p:spPr>
          <a:xfrm>
            <a:off x="1224000" y="4874760"/>
            <a:ext cx="1571400" cy="956880"/>
          </a:xfrm>
          <a:prstGeom prst="rect">
            <a:avLst/>
          </a:prstGeom>
          <a:ln>
            <a:noFill/>
          </a:ln>
        </p:spPr>
      </p:pic>
      <p:sp>
        <p:nvSpPr>
          <p:cNvPr id="157" name="CustomShape 10"/>
          <p:cNvSpPr/>
          <p:nvPr/>
        </p:nvSpPr>
        <p:spPr>
          <a:xfrm>
            <a:off x="1373040" y="4221000"/>
            <a:ext cx="1094760" cy="61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本地环境</a:t>
            </a:r>
            <a:endParaRPr/>
          </a:p>
        </p:txBody>
      </p:sp>
      <p:sp>
        <p:nvSpPr>
          <p:cNvPr id="158" name="Line 11"/>
          <p:cNvSpPr/>
          <p:nvPr/>
        </p:nvSpPr>
        <p:spPr>
          <a:xfrm>
            <a:off x="1944000" y="2880000"/>
            <a:ext cx="0" cy="1341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59" name="Line 12"/>
          <p:cNvSpPr/>
          <p:nvPr/>
        </p:nvSpPr>
        <p:spPr>
          <a:xfrm flipH="1">
            <a:off x="5904000" y="5976000"/>
            <a:ext cx="165600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0" name="Line 13"/>
          <p:cNvSpPr/>
          <p:nvPr/>
        </p:nvSpPr>
        <p:spPr>
          <a:xfrm>
            <a:off x="2039580" y="5760000"/>
            <a:ext cx="1656000" cy="100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2" name="CustomShape 15"/>
          <p:cNvSpPr/>
          <p:nvPr/>
        </p:nvSpPr>
        <p:spPr>
          <a:xfrm>
            <a:off x="3960000" y="2665080"/>
            <a:ext cx="200916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直接口头沟通确定</a:t>
            </a:r>
            <a:endParaRPr/>
          </a:p>
        </p:txBody>
      </p:sp>
      <p:sp>
        <p:nvSpPr>
          <p:cNvPr id="3" name="流程图: 多文档 2"/>
          <p:cNvSpPr/>
          <p:nvPr/>
        </p:nvSpPr>
        <p:spPr>
          <a:xfrm>
            <a:off x="4676980" y="1353195"/>
            <a:ext cx="726040" cy="1022805"/>
          </a:xfrm>
          <a:prstGeom prst="flowChartMultidocumen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wiki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3960000" y="6372000"/>
            <a:ext cx="648000" cy="1000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测试机</a:t>
            </a:r>
            <a:endParaRPr lang="en-US" altLang="zh-CN" dirty="0" smtClean="0"/>
          </a:p>
        </p:txBody>
      </p:sp>
      <p:sp>
        <p:nvSpPr>
          <p:cNvPr id="24" name="流程图: 过程 23"/>
          <p:cNvSpPr/>
          <p:nvPr/>
        </p:nvSpPr>
        <p:spPr>
          <a:xfrm>
            <a:off x="5112000" y="6372000"/>
            <a:ext cx="648000" cy="1000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测试机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467800" y="2734870"/>
            <a:ext cx="5092200" cy="0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269095" y="2952000"/>
            <a:ext cx="2852970" cy="330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923574" y="43138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latin typeface="Arial"/>
              </a:rPr>
              <a:t>问题</a:t>
            </a:r>
            <a:endParaRPr dirty="0"/>
          </a:p>
        </p:txBody>
      </p:sp>
      <p:sp>
        <p:nvSpPr>
          <p:cNvPr id="164" name="CustomShape 2"/>
          <p:cNvSpPr/>
          <p:nvPr/>
        </p:nvSpPr>
        <p:spPr>
          <a:xfrm>
            <a:off x="504000" y="1563120"/>
            <a:ext cx="9071280" cy="5038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2400" dirty="0" smtClean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需要维护</a:t>
            </a:r>
            <a:r>
              <a:rPr lang="en-US" sz="3200" dirty="0" err="1">
                <a:latin typeface="Arial"/>
              </a:rPr>
              <a:t>wiki定义规则</a:t>
            </a:r>
            <a:r>
              <a:rPr lang="en-US" sz="3200" dirty="0">
                <a:latin typeface="Arial"/>
              </a:rPr>
              <a:t> 与 </a:t>
            </a:r>
            <a:r>
              <a:rPr lang="en-US" sz="3200" dirty="0" err="1">
                <a:latin typeface="Arial"/>
              </a:rPr>
              <a:t>实际数据的一致性</a:t>
            </a:r>
            <a:endParaRPr sz="3200" dirty="0"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FE</a:t>
            </a:r>
            <a:r>
              <a:rPr lang="en-US" sz="3200" dirty="0" err="1">
                <a:latin typeface="Arial"/>
              </a:rPr>
              <a:t>提供页面模板，然后RD套页面，FE需要变更修改模板时需要RD配合再次调整页面模板</a:t>
            </a:r>
            <a:endParaRPr sz="3200" dirty="0"/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FE</a:t>
            </a:r>
            <a:r>
              <a:rPr lang="en-US" sz="3200" dirty="0" err="1">
                <a:latin typeface="Arial"/>
              </a:rPr>
              <a:t>需要根据wiki定义的规则在项目下手动创建用于本地开发的mock数据,</a:t>
            </a:r>
            <a:r>
              <a:rPr lang="en-US" sz="3200" dirty="0" err="1" smtClean="0">
                <a:latin typeface="Arial"/>
              </a:rPr>
              <a:t>而且也需要保持数据</a:t>
            </a:r>
            <a:r>
              <a:rPr lang="zh-CN" altLang="en-US" sz="3200" dirty="0" smtClean="0">
                <a:latin typeface="Arial"/>
              </a:rPr>
              <a:t>一致性</a:t>
            </a:r>
            <a:endParaRPr lang="en-US" altLang="zh-CN" sz="3200" dirty="0" smtClean="0">
              <a:latin typeface="Arial"/>
            </a:endParaRPr>
          </a:p>
          <a:p>
            <a:pPr>
              <a:lnSpc>
                <a:spcPct val="150000"/>
              </a:lnSpc>
              <a:buFont typeface="StarSymbol"/>
              <a:buAutoNum type="arabicPeriod"/>
            </a:pPr>
            <a:r>
              <a:rPr lang="zh-CN" altLang="en-US" sz="3200" dirty="0" smtClean="0">
                <a:latin typeface="Arial"/>
              </a:rPr>
              <a:t>前后端开发依赖较为紧密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如何解决</a:t>
            </a:r>
            <a:endParaRPr/>
          </a:p>
        </p:txBody>
      </p:sp>
      <p:pic>
        <p:nvPicPr>
          <p:cNvPr id="166" name="图片 165"/>
          <p:cNvPicPr/>
          <p:nvPr/>
        </p:nvPicPr>
        <p:blipFill>
          <a:blip r:embed="rId2"/>
          <a:stretch>
            <a:fillRect/>
          </a:stretch>
        </p:blipFill>
        <p:spPr>
          <a:xfrm rot="66600">
            <a:off x="1685290" y="2156760"/>
            <a:ext cx="520560" cy="565560"/>
          </a:xfrm>
          <a:prstGeom prst="rect">
            <a:avLst/>
          </a:prstGeom>
          <a:ln>
            <a:noFill/>
          </a:ln>
        </p:spPr>
      </p:pic>
      <p:pic>
        <p:nvPicPr>
          <p:cNvPr id="167" name="图片 166"/>
          <p:cNvPicPr/>
          <p:nvPr/>
        </p:nvPicPr>
        <p:blipFill>
          <a:blip r:embed="rId2"/>
          <a:stretch>
            <a:fillRect/>
          </a:stretch>
        </p:blipFill>
        <p:spPr>
          <a:xfrm rot="21597000">
            <a:off x="7816963" y="2119146"/>
            <a:ext cx="426600" cy="64044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1631880" y="1875960"/>
            <a:ext cx="671760" cy="50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RD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7758000" y="1772640"/>
            <a:ext cx="473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7478280" y="4261680"/>
            <a:ext cx="1094760" cy="61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本地环境</a:t>
            </a:r>
            <a:endParaRPr/>
          </a:p>
        </p:txBody>
      </p:sp>
      <p:pic>
        <p:nvPicPr>
          <p:cNvPr id="172" name="图片 171"/>
          <p:cNvPicPr/>
          <p:nvPr/>
        </p:nvPicPr>
        <p:blipFill>
          <a:blip r:embed="rId3"/>
          <a:stretch>
            <a:fillRect/>
          </a:stretch>
        </p:blipFill>
        <p:spPr>
          <a:xfrm>
            <a:off x="7212240" y="4908516"/>
            <a:ext cx="1571400" cy="956880"/>
          </a:xfrm>
          <a:prstGeom prst="rect">
            <a:avLst/>
          </a:prstGeom>
          <a:ln>
            <a:noFill/>
          </a:ln>
        </p:spPr>
      </p:pic>
      <p:pic>
        <p:nvPicPr>
          <p:cNvPr id="173" name="图片 172"/>
          <p:cNvPicPr/>
          <p:nvPr/>
        </p:nvPicPr>
        <p:blipFill>
          <a:blip r:embed="rId3"/>
          <a:stretch>
            <a:fillRect/>
          </a:stretch>
        </p:blipFill>
        <p:spPr>
          <a:xfrm>
            <a:off x="1224000" y="4884120"/>
            <a:ext cx="1571400" cy="956880"/>
          </a:xfrm>
          <a:prstGeom prst="rect">
            <a:avLst/>
          </a:prstGeom>
          <a:ln>
            <a:noFill/>
          </a:ln>
        </p:spPr>
      </p:pic>
      <p:sp>
        <p:nvSpPr>
          <p:cNvPr id="174" name="CustomShape 6"/>
          <p:cNvSpPr/>
          <p:nvPr/>
        </p:nvSpPr>
        <p:spPr>
          <a:xfrm>
            <a:off x="1373040" y="4230360"/>
            <a:ext cx="1094760" cy="61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本地环境</a:t>
            </a:r>
            <a:endParaRPr/>
          </a:p>
        </p:txBody>
      </p:sp>
      <p:pic>
        <p:nvPicPr>
          <p:cNvPr id="178" name="图片 177"/>
          <p:cNvPicPr/>
          <p:nvPr/>
        </p:nvPicPr>
        <p:blipFill>
          <a:blip r:embed="rId4"/>
          <a:stretch>
            <a:fillRect/>
          </a:stretch>
        </p:blipFill>
        <p:spPr>
          <a:xfrm>
            <a:off x="4523280" y="3459032"/>
            <a:ext cx="575640" cy="524160"/>
          </a:xfrm>
          <a:prstGeom prst="rect">
            <a:avLst/>
          </a:prstGeom>
          <a:ln>
            <a:noFill/>
          </a:ln>
        </p:spPr>
      </p:pic>
      <p:sp>
        <p:nvSpPr>
          <p:cNvPr id="180" name="CustomShape 11"/>
          <p:cNvSpPr/>
          <p:nvPr/>
        </p:nvSpPr>
        <p:spPr>
          <a:xfrm>
            <a:off x="4185000" y="2756488"/>
            <a:ext cx="1251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latin typeface="Arial"/>
              </a:rPr>
              <a:t>MOCK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latin typeface="Arial"/>
              </a:rPr>
              <a:t>SERVER</a:t>
            </a:r>
            <a:endParaRPr dirty="0"/>
          </a:p>
        </p:txBody>
      </p:sp>
      <p:sp>
        <p:nvSpPr>
          <p:cNvPr id="24" name="流程图: 过程 23"/>
          <p:cNvSpPr/>
          <p:nvPr/>
        </p:nvSpPr>
        <p:spPr>
          <a:xfrm>
            <a:off x="3636360" y="6349185"/>
            <a:ext cx="648000" cy="1000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测试机</a:t>
            </a:r>
            <a:endParaRPr lang="zh-CN" altLang="en-US" dirty="0"/>
          </a:p>
        </p:txBody>
      </p:sp>
      <p:sp>
        <p:nvSpPr>
          <p:cNvPr id="25" name="流程图: 过程 24"/>
          <p:cNvSpPr/>
          <p:nvPr/>
        </p:nvSpPr>
        <p:spPr>
          <a:xfrm>
            <a:off x="5537362" y="6349185"/>
            <a:ext cx="648000" cy="1000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测试机</a:t>
            </a:r>
          </a:p>
        </p:txBody>
      </p:sp>
      <p:cxnSp>
        <p:nvCxnSpPr>
          <p:cNvPr id="4" name="直接箭头连接符 3"/>
          <p:cNvCxnSpPr>
            <a:stCxn id="25" idx="1"/>
            <a:endCxn id="24" idx="3"/>
          </p:cNvCxnSpPr>
          <p:nvPr/>
        </p:nvCxnSpPr>
        <p:spPr>
          <a:xfrm flipH="1">
            <a:off x="4284360" y="6849360"/>
            <a:ext cx="125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009700" y="5761260"/>
            <a:ext cx="1626660" cy="108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72" idx="2"/>
            <a:endCxn id="25" idx="3"/>
          </p:cNvCxnSpPr>
          <p:nvPr/>
        </p:nvCxnSpPr>
        <p:spPr>
          <a:xfrm flipH="1">
            <a:off x="6185362" y="5865396"/>
            <a:ext cx="1812578" cy="98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71662" y="652853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TPL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66" idx="2"/>
            <a:endCxn id="174" idx="0"/>
          </p:cNvCxnSpPr>
          <p:nvPr/>
        </p:nvCxnSpPr>
        <p:spPr>
          <a:xfrm flipH="1">
            <a:off x="1920420" y="2722267"/>
            <a:ext cx="19672" cy="150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7" idx="1"/>
            <a:endCxn id="178" idx="3"/>
          </p:cNvCxnSpPr>
          <p:nvPr/>
        </p:nvCxnSpPr>
        <p:spPr>
          <a:xfrm flipH="1">
            <a:off x="5098920" y="2439552"/>
            <a:ext cx="2718043" cy="128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7" idx="2"/>
            <a:endCxn id="170" idx="0"/>
          </p:cNvCxnSpPr>
          <p:nvPr/>
        </p:nvCxnSpPr>
        <p:spPr>
          <a:xfrm flipH="1">
            <a:off x="8025660" y="2759586"/>
            <a:ext cx="4882" cy="150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6" idx="3"/>
            <a:endCxn id="178" idx="1"/>
          </p:cNvCxnSpPr>
          <p:nvPr/>
        </p:nvCxnSpPr>
        <p:spPr>
          <a:xfrm>
            <a:off x="2205801" y="2444582"/>
            <a:ext cx="2317479" cy="127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78" idx="3"/>
            <a:endCxn id="172" idx="1"/>
          </p:cNvCxnSpPr>
          <p:nvPr/>
        </p:nvCxnSpPr>
        <p:spPr>
          <a:xfrm>
            <a:off x="5098920" y="3721112"/>
            <a:ext cx="2113320" cy="166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1300162" y="2357438"/>
            <a:ext cx="7200901" cy="37953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更好的前后端分离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降低前后端沟通成本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数据模拟更新方便有效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数据更好的保持一致性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2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MOCK</a:t>
            </a:r>
            <a:r>
              <a:rPr lang="en-US" altLang="zh-CN" dirty="0" smtClean="0"/>
              <a:t> 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800100" y="1563480"/>
            <a:ext cx="8215313" cy="5237370"/>
          </a:xfrm>
        </p:spPr>
        <p:txBody>
          <a:bodyPr/>
          <a:lstStyle/>
          <a:p>
            <a:r>
              <a:rPr lang="zh-CN" altLang="en-US" sz="3200" dirty="0" smtClean="0"/>
              <a:t>一期：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后端</a:t>
            </a:r>
            <a:r>
              <a:rPr lang="zh-CN" altLang="en-US" sz="3200" dirty="0"/>
              <a:t>环境模拟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接口</a:t>
            </a:r>
            <a:r>
              <a:rPr lang="zh-CN" altLang="en-US" sz="3200" dirty="0"/>
              <a:t>管理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页面管理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模板推送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3200" dirty="0" smtClean="0"/>
          </a:p>
          <a:p>
            <a:r>
              <a:rPr lang="zh-CN" altLang="en-US" sz="3200" dirty="0" smtClean="0"/>
              <a:t>后期：</a:t>
            </a:r>
            <a:endParaRPr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页面</a:t>
            </a:r>
            <a:r>
              <a:rPr lang="zh-CN" altLang="en-US" sz="3200" dirty="0"/>
              <a:t>测试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接口测试</a:t>
            </a:r>
            <a:endParaRPr lang="zh-CN" altLang="en-US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/>
              <a:t>服务</a:t>
            </a:r>
            <a:r>
              <a:rPr lang="zh-CN" altLang="en-US" sz="3200" dirty="0"/>
              <a:t>集成</a:t>
            </a:r>
          </a:p>
        </p:txBody>
      </p:sp>
    </p:spTree>
    <p:extLst>
      <p:ext uri="{BB962C8B-B14F-4D97-AF65-F5344CB8AC3E}">
        <p14:creationId xmlns:p14="http://schemas.microsoft.com/office/powerpoint/2010/main" val="21531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37" y="3087382"/>
            <a:ext cx="9072000" cy="1262160"/>
          </a:xfrm>
        </p:spPr>
        <p:txBody>
          <a:bodyPr/>
          <a:lstStyle/>
          <a:p>
            <a:pPr algn="ctr"/>
            <a:r>
              <a:rPr lang="en-US" altLang="zh-CN" dirty="0" smtClean="0"/>
              <a:t>QA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0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256</Words>
  <Application>Microsoft Office PowerPoint</Application>
  <PresentationFormat>自定义</PresentationFormat>
  <Paragraphs>51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DejaVu Sans</vt:lpstr>
      <vt:lpstr>StarSymbol</vt:lpstr>
      <vt:lpstr>宋体</vt:lpstr>
      <vt:lpstr>Arial</vt:lpstr>
      <vt:lpstr>Calibri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MOCK SERVER</vt:lpstr>
      <vt:lpstr>QA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王江伟(快车事业部)</dc:creator>
  <cp:lastModifiedBy>王江伟(专车事业部)</cp:lastModifiedBy>
  <cp:revision>22</cp:revision>
  <dcterms:modified xsi:type="dcterms:W3CDTF">2016-05-20T07:48:06Z</dcterms:modified>
</cp:coreProperties>
</file>