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87" r:id="rId2"/>
    <p:sldId id="438" r:id="rId3"/>
    <p:sldId id="440" r:id="rId4"/>
    <p:sldId id="441" r:id="rId5"/>
    <p:sldId id="451" r:id="rId6"/>
    <p:sldId id="449" r:id="rId7"/>
    <p:sldId id="439" r:id="rId8"/>
    <p:sldId id="450" r:id="rId9"/>
    <p:sldId id="442" r:id="rId10"/>
  </p:sldIdLst>
  <p:sldSz cx="9906000" cy="6858000" type="A4"/>
  <p:notesSz cx="6797675" cy="9928225"/>
  <p:defaultTextStyle>
    <a:defPPr>
      <a:defRPr lang="ko-KR"/>
    </a:defPPr>
    <a:lvl1pPr algn="l" defTabSz="957263" rtl="0" eaLnBrk="0" fontAlgn="base" hangingPunct="0">
      <a:spcBef>
        <a:spcPct val="0"/>
      </a:spcBef>
      <a:spcAft>
        <a:spcPct val="0"/>
      </a:spcAft>
      <a:defRPr kumimoji="1" sz="1900" b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1pPr>
    <a:lvl2pPr marL="477838" indent="-57150" algn="l" defTabSz="957263" rtl="0" eaLnBrk="0" fontAlgn="base" hangingPunct="0">
      <a:spcBef>
        <a:spcPct val="0"/>
      </a:spcBef>
      <a:spcAft>
        <a:spcPct val="0"/>
      </a:spcAft>
      <a:defRPr kumimoji="1" sz="1900" b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2pPr>
    <a:lvl3pPr marL="957263" indent="-117475" algn="l" defTabSz="957263" rtl="0" eaLnBrk="0" fontAlgn="base" hangingPunct="0">
      <a:spcBef>
        <a:spcPct val="0"/>
      </a:spcBef>
      <a:spcAft>
        <a:spcPct val="0"/>
      </a:spcAft>
      <a:defRPr kumimoji="1" sz="1900" b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3pPr>
    <a:lvl4pPr marL="1435100" indent="-176213" algn="l" defTabSz="957263" rtl="0" eaLnBrk="0" fontAlgn="base" hangingPunct="0">
      <a:spcBef>
        <a:spcPct val="0"/>
      </a:spcBef>
      <a:spcAft>
        <a:spcPct val="0"/>
      </a:spcAft>
      <a:defRPr kumimoji="1" sz="1900" b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4pPr>
    <a:lvl5pPr marL="1914525" indent="-234950" algn="l" defTabSz="957263" rtl="0" eaLnBrk="0" fontAlgn="base" hangingPunct="0">
      <a:spcBef>
        <a:spcPct val="0"/>
      </a:spcBef>
      <a:spcAft>
        <a:spcPct val="0"/>
      </a:spcAft>
      <a:defRPr kumimoji="1" sz="1900" b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5pPr>
    <a:lvl6pPr marL="2286000" algn="l" defTabSz="914400" rtl="0" eaLnBrk="1" latinLnBrk="0" hangingPunct="1">
      <a:defRPr kumimoji="1" sz="1900" b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6pPr>
    <a:lvl7pPr marL="2743200" algn="l" defTabSz="914400" rtl="0" eaLnBrk="1" latinLnBrk="0" hangingPunct="1">
      <a:defRPr kumimoji="1" sz="1900" b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7pPr>
    <a:lvl8pPr marL="3200400" algn="l" defTabSz="914400" rtl="0" eaLnBrk="1" latinLnBrk="0" hangingPunct="1">
      <a:defRPr kumimoji="1" sz="1900" b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8pPr>
    <a:lvl9pPr marL="3657600" algn="l" defTabSz="914400" rtl="0" eaLnBrk="1" latinLnBrk="0" hangingPunct="1">
      <a:defRPr kumimoji="1" sz="1900" b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>
          <p15:clr>
            <a:srgbClr val="A4A3A4"/>
          </p15:clr>
        </p15:guide>
        <p15:guide id="2" orient="horz" pos="3974">
          <p15:clr>
            <a:srgbClr val="A4A3A4"/>
          </p15:clr>
        </p15:guide>
        <p15:guide id="3" pos="172">
          <p15:clr>
            <a:srgbClr val="A4A3A4"/>
          </p15:clr>
        </p15:guide>
        <p15:guide id="4" pos="5842">
          <p15:clr>
            <a:srgbClr val="A4A3A4"/>
          </p15:clr>
        </p15:guide>
        <p15:guide id="5" pos="3120">
          <p15:clr>
            <a:srgbClr val="A4A3A4"/>
          </p15:clr>
        </p15:guide>
        <p15:guide id="6" pos="6068">
          <p15:clr>
            <a:srgbClr val="A4A3A4"/>
          </p15:clr>
        </p15:guide>
        <p15:guide id="7" pos="39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524" autoAdjust="0"/>
    <p:restoredTop sz="94519" autoAdjust="0"/>
  </p:normalViewPr>
  <p:slideViewPr>
    <p:cSldViewPr>
      <p:cViewPr varScale="1">
        <p:scale>
          <a:sx n="119" d="100"/>
          <a:sy n="119" d="100"/>
        </p:scale>
        <p:origin x="1800" y="176"/>
      </p:cViewPr>
      <p:guideLst>
        <p:guide orient="horz" pos="618"/>
        <p:guide orient="horz" pos="3974"/>
        <p:guide pos="172"/>
        <p:guide pos="5842"/>
        <p:guide pos="3120"/>
        <p:guide pos="6068"/>
        <p:guide pos="39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4086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9F62340-0386-ED46-B7AD-09912F2D55B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03707D-A091-9C4E-811A-8F0C67DFA1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852B44C6-809E-634D-8476-57D56CCDB6B1}" type="datetimeFigureOut">
              <a:rPr lang="ko-KR" altLang="en-US"/>
              <a:pPr>
                <a:defRPr/>
              </a:pPr>
              <a:t>2023. 6. 1.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FCB0FA4-2B3E-814D-8924-E0489D708DA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B69C39-3086-C540-9112-DECF025B41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7FFA63E8-9616-C940-BE4A-A6EE5FB4796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C84563F-0811-4C46-B6C7-9CDDD17DED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22" tIns="45712" rIns="91422" bIns="45712" rtlCol="0"/>
          <a:lstStyle>
            <a:lvl1pPr algn="l" defTabSz="957776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3EE325-8852-E741-8996-32338C6EACD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22" tIns="45712" rIns="91422" bIns="45712" rtlCol="0"/>
          <a:lstStyle>
            <a:lvl1pPr algn="r" defTabSz="957776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1C68CE52-1607-7D49-8BA0-81EDB0975F55}" type="datetimeFigureOut">
              <a:rPr lang="ko-KR" altLang="en-US"/>
              <a:pPr>
                <a:defRPr/>
              </a:pPr>
              <a:t>2023. 6. 1.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4D6664E9-E71C-AE44-BFEE-22D5547F44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2" tIns="45712" rIns="91422" bIns="45712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2F959254-3A45-B446-993A-DC41851B8F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22" tIns="45712" rIns="91422" bIns="45712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4B9DB9-FE4C-1647-89F4-74CDA0E1634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22" tIns="45712" rIns="91422" bIns="45712" rtlCol="0" anchor="b"/>
          <a:lstStyle>
            <a:lvl1pPr algn="l" defTabSz="957776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795217-A76B-EF47-9B8D-DD1813AB50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22" tIns="45712" rIns="91422" bIns="45712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3E108097-877C-474D-A667-A0584FBEBAD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19100" algn="l" rtl="0" eaLnBrk="0" fontAlgn="base" latinLnBrk="1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38200" algn="l" rtl="0" eaLnBrk="0" fontAlgn="base" latinLnBrk="1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58888" algn="l" rtl="0" eaLnBrk="0" fontAlgn="base" latinLnBrk="1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77988" algn="l" rtl="0" eaLnBrk="0" fontAlgn="base" latinLnBrk="1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099234" algn="l" defTabSz="839694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19081" algn="l" defTabSz="839694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38927" algn="l" defTabSz="839694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358774" algn="l" defTabSz="839694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>
            <a:extLst>
              <a:ext uri="{FF2B5EF4-FFF2-40B4-BE49-F238E27FC236}">
                <a16:creationId xmlns:a16="http://schemas.microsoft.com/office/drawing/2014/main" id="{746AD6F6-9CD7-D741-96DB-E72D728C3E0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69875" y="2689225"/>
            <a:ext cx="9363075" cy="230188"/>
            <a:chOff x="329" y="1821"/>
            <a:chExt cx="6071" cy="0"/>
          </a:xfrm>
        </p:grpSpPr>
        <p:sp>
          <p:nvSpPr>
            <p:cNvPr id="3" name="Line 7">
              <a:extLst>
                <a:ext uri="{FF2B5EF4-FFF2-40B4-BE49-F238E27FC236}">
                  <a16:creationId xmlns:a16="http://schemas.microsoft.com/office/drawing/2014/main" id="{CC5642D6-6474-8A46-9448-EB4A25335B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Line 8">
              <a:extLst>
                <a:ext uri="{FF2B5EF4-FFF2-40B4-BE49-F238E27FC236}">
                  <a16:creationId xmlns:a16="http://schemas.microsoft.com/office/drawing/2014/main" id="{BD8FD71C-7F5F-6346-B4A6-F71B30EABF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6" y="1821"/>
              <a:ext cx="147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5" name="Picture 46">
            <a:extLst>
              <a:ext uri="{FF2B5EF4-FFF2-40B4-BE49-F238E27FC236}">
                <a16:creationId xmlns:a16="http://schemas.microsoft.com/office/drawing/2014/main" id="{3CF0F901-A49A-7D40-A7B5-B04072B41A81}"/>
              </a:ext>
            </a:extLst>
          </p:cNvPr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113" y="5899150"/>
            <a:ext cx="1366837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065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>
            <a:extLst>
              <a:ext uri="{FF2B5EF4-FFF2-40B4-BE49-F238E27FC236}">
                <a16:creationId xmlns:a16="http://schemas.microsoft.com/office/drawing/2014/main" id="{5549FD7E-6D55-2D4D-A5A7-74E280FF438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73050" y="703263"/>
            <a:ext cx="9359900" cy="277812"/>
            <a:chOff x="329" y="1821"/>
            <a:chExt cx="6071" cy="0"/>
          </a:xfrm>
        </p:grpSpPr>
        <p:sp>
          <p:nvSpPr>
            <p:cNvPr id="5" name="Line 10">
              <a:extLst>
                <a:ext uri="{FF2B5EF4-FFF2-40B4-BE49-F238E27FC236}">
                  <a16:creationId xmlns:a16="http://schemas.microsoft.com/office/drawing/2014/main" id="{89C27908-AC2D-3649-99E4-6435A6699F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11">
              <a:extLst>
                <a:ext uri="{FF2B5EF4-FFF2-40B4-BE49-F238E27FC236}">
                  <a16:creationId xmlns:a16="http://schemas.microsoft.com/office/drawing/2014/main" id="{669093AA-72AE-904A-9A74-125DB03A0F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7" name="Picture 146">
            <a:extLst>
              <a:ext uri="{FF2B5EF4-FFF2-40B4-BE49-F238E27FC236}">
                <a16:creationId xmlns:a16="http://schemas.microsoft.com/office/drawing/2014/main" id="{F40AF36D-CE81-0945-A812-DD29F5ACEC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325" y="6559550"/>
            <a:ext cx="8096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454918" y="116632"/>
            <a:ext cx="6730330" cy="506486"/>
          </a:xfrm>
        </p:spPr>
        <p:txBody>
          <a:bodyPr/>
          <a:lstStyle>
            <a:lvl1pPr algn="l">
              <a:defRPr sz="2600" b="1" i="0">
                <a:latin typeface="Hyundai Sans Text KR Bold" panose="020B0600000101010101" pitchFamily="34" charset="-127"/>
                <a:ea typeface="Hyundai Sans Text KR Bold" panose="020B0600000101010101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E5875D8B-2BCA-B54A-8CC6-20BB32DAA1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29713" y="328613"/>
            <a:ext cx="495300" cy="363537"/>
          </a:xfrm>
        </p:spPr>
        <p:txBody>
          <a:bodyPr/>
          <a:lstStyle>
            <a:lvl1pPr>
              <a:defRPr sz="1400" b="0" i="0">
                <a:solidFill>
                  <a:schemeClr val="tx1"/>
                </a:solidFill>
                <a:latin typeface="Hyundai Sans Text KR OTF Medium" panose="020B0600000101010101" pitchFamily="34" charset="-127"/>
                <a:ea typeface="Hyundai Sans Text KR OTF Medium" panose="020B0600000101010101" pitchFamily="34" charset="-127"/>
              </a:defRPr>
            </a:lvl1pPr>
          </a:lstStyle>
          <a:p>
            <a:pPr>
              <a:defRPr/>
            </a:pPr>
            <a:fld id="{B34AF73B-BF44-0D46-9CFE-2FF896BF417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B0429-0BDA-A243-AF7A-375B6CEF2E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4918" y="832679"/>
            <a:ext cx="8890000" cy="5692665"/>
          </a:xfrm>
        </p:spPr>
        <p:txBody>
          <a:bodyPr/>
          <a:lstStyle>
            <a:lvl1pPr marL="357188" indent="-357188" latinLnBrk="0">
              <a:buFont typeface="Wingdings" pitchFamily="2" charset="2"/>
              <a:buChar char="q"/>
              <a:defRPr sz="2400" b="1" i="0">
                <a:solidFill>
                  <a:schemeClr val="tx2">
                    <a:lumMod val="75000"/>
                  </a:schemeClr>
                </a:solidFill>
                <a:latin typeface="Hyundai Sans Text KR Bold" panose="020B0600000101010101" pitchFamily="34" charset="-127"/>
                <a:ea typeface="Hyundai Sans Text KR Bold" panose="020B0600000101010101" pitchFamily="34" charset="-127"/>
              </a:defRPr>
            </a:lvl1pPr>
            <a:lvl2pPr marL="538163" indent="-265113" latinLnBrk="0">
              <a:buFont typeface="Wingdings" pitchFamily="2" charset="2"/>
              <a:buChar char="§"/>
              <a:tabLst/>
              <a:defRPr sz="2000" b="0" i="0">
                <a:latin typeface="Hyundai Sans Text KR Medium" panose="020B0600000101010101" pitchFamily="34" charset="-127"/>
                <a:ea typeface="Hyundai Sans Text KR Medium" panose="020B0600000101010101" pitchFamily="34" charset="-127"/>
              </a:defRPr>
            </a:lvl2pPr>
            <a:lvl3pPr marL="801688" indent="-223838" latinLnBrk="0">
              <a:tabLst/>
              <a:defRPr sz="1800" b="0" i="0">
                <a:latin typeface="Hyundai Sans Text KR" panose="020B0600000101010101" pitchFamily="34" charset="-127"/>
                <a:ea typeface="Hyundai Sans Text KR" panose="020B0600000101010101" pitchFamily="34" charset="-127"/>
              </a:defRPr>
            </a:lvl3pPr>
            <a:lvl4pPr marL="1674813" indent="-598488">
              <a:tabLst/>
              <a:defRPr sz="1600" b="0" i="0">
                <a:latin typeface="Hyundai Sans Text KR OTF" panose="020B0600000101010101" pitchFamily="34" charset="-127"/>
                <a:ea typeface="Hyundai Sans Text KR OTF" panose="020B0600000101010101" pitchFamily="34" charset="-127"/>
              </a:defRPr>
            </a:lvl4pPr>
            <a:lvl5pPr>
              <a:defRPr sz="1600" b="0" i="0">
                <a:latin typeface="Hyundai Sans Text KR OTF" panose="020B0600000101010101" pitchFamily="34" charset="-127"/>
                <a:ea typeface="Hyundai Sans Text KR OTF" panose="020B0600000101010101" pitchFamily="34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93300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>
            <a:extLst>
              <a:ext uri="{FF2B5EF4-FFF2-40B4-BE49-F238E27FC236}">
                <a16:creationId xmlns:a16="http://schemas.microsoft.com/office/drawing/2014/main" id="{98F3FF56-5EA0-E942-8624-386464EB6A0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4" tIns="47892" rIns="95784" bIns="478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>
            <a:extLst>
              <a:ext uri="{FF2B5EF4-FFF2-40B4-BE49-F238E27FC236}">
                <a16:creationId xmlns:a16="http://schemas.microsoft.com/office/drawing/2014/main" id="{CB5E078A-C38D-9546-9170-CD54AB69415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4" tIns="47892" rIns="95784" bIns="478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30344-E4F6-8345-8689-F2E16166EF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lvl1pPr algn="l" defTabSz="957838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B71E14F-2ABE-9E48-BB14-A415625D6C22}" type="datetime1">
              <a:rPr lang="en-SG" altLang="ko-KR" smtClean="0"/>
              <a:t>1/6/23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485D7C-D782-F842-93FF-B702EC925E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wrap="square" lIns="95784" tIns="47892" rIns="95784" bIns="47892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0" sz="13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8A9EF2-C69A-524B-A6E0-89AED6F30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wrap="square" lIns="95784" tIns="47892" rIns="95784" bIns="47892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300" b="0">
                <a:solidFill>
                  <a:srgbClr val="898989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</a:lstStyle>
          <a:p>
            <a:pPr>
              <a:defRPr/>
            </a:pPr>
            <a:fld id="{A0D93DB1-D2F5-5540-B973-D4438582DB7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</p:sldLayoutIdLst>
  <p:hf hdr="0" ftr="0" dt="0"/>
  <p:txStyles>
    <p:titleStyle>
      <a:lvl1pPr algn="ctr" defTabSz="957263" rtl="0" eaLnBrk="0" fontAlgn="base" latinLnBrk="1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57263" rtl="0" eaLnBrk="0" fontAlgn="base" latinLnBrk="1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defTabSz="957263" rtl="0" eaLnBrk="0" fontAlgn="base" latinLnBrk="1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defTabSz="957263" rtl="0" eaLnBrk="0" fontAlgn="base" latinLnBrk="1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defTabSz="957263" rtl="0" eaLnBrk="0" fontAlgn="base" latinLnBrk="1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19847" algn="ctr" defTabSz="957776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839694" algn="ctr" defTabSz="957776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259540" algn="ctr" defTabSz="957776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679387" algn="ctr" defTabSz="957776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57188" indent="-357188" algn="l" defTabSz="957263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76288" indent="-298450" algn="l" defTabSz="957263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5388" indent="-238125" algn="l" defTabSz="957263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4813" indent="-238125" algn="l" defTabSz="957263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4238" indent="-238125" algn="l" defTabSz="957263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4055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75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94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813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19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38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57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77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96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515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434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353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K0731/DRLforDynamicSchedul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people.brunel.ac.uk/~mastjjb/jeb/info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9">
            <a:extLst>
              <a:ext uri="{FF2B5EF4-FFF2-40B4-BE49-F238E27FC236}">
                <a16:creationId xmlns:a16="http://schemas.microsoft.com/office/drawing/2014/main" id="{7BFB276C-CE9D-0242-B49A-B0114A5CD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2844" y="4437112"/>
            <a:ext cx="1437554" cy="331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969" tIns="41985" rIns="83969" bIns="41985">
            <a:spAutoFit/>
          </a:bodyPr>
          <a:lstStyle>
            <a:lvl1pPr defTabSz="838200" latinLnBrk="1">
              <a:spcBef>
                <a:spcPct val="20000"/>
              </a:spcBef>
              <a:buFont typeface="Arial" panose="020B0604020202020204" pitchFamily="34" charset="0"/>
              <a:buChar char="•"/>
              <a:defRPr sz="34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defTabSz="838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9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defTabSz="838200" latinLnBrk="1">
              <a:spcBef>
                <a:spcPct val="20000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defTabSz="838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defTabSz="838200" latinLnBrk="1">
              <a:spcBef>
                <a:spcPct val="20000"/>
              </a:spcBef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8382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8382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8382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8382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ko-KR" sz="1600" b="0" dirty="0">
                <a:latin typeface="Hyundai Sans Text KR OTF Medium" panose="020B0600000101010101" pitchFamily="34" charset="-127"/>
                <a:ea typeface="Hyundai Sans Text KR OTF Medium" panose="020B0600000101010101" pitchFamily="34" charset="-127"/>
              </a:rPr>
              <a:t>May 30, 2023</a:t>
            </a:r>
          </a:p>
        </p:txBody>
      </p:sp>
      <p:sp>
        <p:nvSpPr>
          <p:cNvPr id="6146" name="Text Box 5">
            <a:extLst>
              <a:ext uri="{FF2B5EF4-FFF2-40B4-BE49-F238E27FC236}">
                <a16:creationId xmlns:a16="http://schemas.microsoft.com/office/drawing/2014/main" id="{E1AA78D0-01F7-0E49-AC6C-A83E4F441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079" y="1333151"/>
            <a:ext cx="9253662" cy="1192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3969" tIns="41985" rIns="83969" bIns="41985">
            <a:spAutoFit/>
          </a:bodyPr>
          <a:lstStyle>
            <a:lvl1pPr defTabSz="838200" latinLnBrk="1">
              <a:spcBef>
                <a:spcPct val="20000"/>
              </a:spcBef>
              <a:buFont typeface="Arial" panose="020B0604020202020204" pitchFamily="34" charset="0"/>
              <a:buChar char="•"/>
              <a:defRPr sz="34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defTabSz="838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9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defTabSz="838200" latinLnBrk="1">
              <a:spcBef>
                <a:spcPct val="20000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defTabSz="838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defTabSz="838200" latinLnBrk="1">
              <a:spcBef>
                <a:spcPct val="20000"/>
              </a:spcBef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defTabSz="8382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defTabSz="8382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defTabSz="8382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defTabSz="8382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ko-KR" sz="3600" dirty="0">
                <a:latin typeface="Hyundai Sans Text KR OTF Bold" panose="020B0600000101010101" pitchFamily="34" charset="-127"/>
                <a:ea typeface="Hyundai Sans Text KR OTF Bold" panose="020B0600000101010101" pitchFamily="34" charset="-127"/>
              </a:rPr>
              <a:t>Deep Multi-agent Reinforcement Learning for Dynamic Scheduling</a:t>
            </a:r>
            <a:endParaRPr lang="en-US" altLang="ko-KR" sz="2800" dirty="0">
              <a:latin typeface="Hyundai Sans Text KR OTF Bold" panose="020B0600000101010101" pitchFamily="34" charset="-127"/>
              <a:ea typeface="Hyundai Sans Text KR OTF Bold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7A891D-1B71-A94E-99FD-63266BAAA898}"/>
              </a:ext>
            </a:extLst>
          </p:cNvPr>
          <p:cNvSpPr txBox="1"/>
          <p:nvPr/>
        </p:nvSpPr>
        <p:spPr bwMode="auto">
          <a:xfrm>
            <a:off x="523874" y="5733256"/>
            <a:ext cx="2412901" cy="636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l" eaLnBrk="1" hangingPunct="1">
              <a:lnSpc>
                <a:spcPct val="130000"/>
              </a:lnSpc>
            </a:pPr>
            <a:r>
              <a:rPr lang="en-US" sz="1400" b="0" dirty="0">
                <a:latin typeface="Hyundai Sans Text KR OTF Medium" panose="020B0600000101010101" pitchFamily="34" charset="-127"/>
                <a:ea typeface="Hyundai Sans Text KR OTF Medium" panose="020B0600000101010101" pitchFamily="34" charset="-127"/>
              </a:rPr>
              <a:t>AIR Center, HMGICS</a:t>
            </a:r>
            <a:br>
              <a:rPr lang="en-US" sz="1400" b="0" dirty="0">
                <a:latin typeface="Hyundai Sans Text KR OTF Medium" panose="020B0600000101010101" pitchFamily="34" charset="-127"/>
                <a:ea typeface="Hyundai Sans Text KR OTF Medium" panose="020B0600000101010101" pitchFamily="34" charset="-127"/>
              </a:rPr>
            </a:br>
            <a:r>
              <a:rPr lang="en-US" sz="1400" b="0" dirty="0">
                <a:latin typeface="Hyundai Sans Text KR OTF Medium" panose="020B0600000101010101" pitchFamily="34" charset="-127"/>
                <a:ea typeface="Hyundai Sans Text KR OTF Medium" panose="020B0600000101010101" pitchFamily="34" charset="-127"/>
              </a:rPr>
              <a:t>Liu </a:t>
            </a:r>
            <a:r>
              <a:rPr lang="en-US" sz="1400" b="0" dirty="0" err="1">
                <a:latin typeface="Hyundai Sans Text KR OTF Medium" panose="020B0600000101010101" pitchFamily="34" charset="-127"/>
                <a:ea typeface="Hyundai Sans Text KR OTF Medium" panose="020B0600000101010101" pitchFamily="34" charset="-127"/>
              </a:rPr>
              <a:t>Renke</a:t>
            </a:r>
            <a:endParaRPr lang="en-KR" sz="1400" b="0" dirty="0">
              <a:latin typeface="Hyundai Sans Text KR OTF Medium" panose="020B0600000101010101" pitchFamily="34" charset="-127"/>
              <a:ea typeface="Hyundai Sans Text KR OTF Medium" panose="020B0600000101010101" pitchFamily="34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11077-8F18-4A45-871E-2C4AF8FD77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Research Summary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86E7E6-4AFC-484A-96A1-17D36C5D53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4AF73B-BF44-0D46-9CFE-2FF896BF4179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1FB2A20-680A-E345-9250-8A4FCAD1AD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5966"/>
              </p:ext>
            </p:extLst>
          </p:nvPr>
        </p:nvGraphicFramePr>
        <p:xfrm>
          <a:off x="344487" y="908720"/>
          <a:ext cx="9217025" cy="5400601"/>
        </p:xfrm>
        <a:graphic>
          <a:graphicData uri="http://schemas.openxmlformats.org/drawingml/2006/table">
            <a:tbl>
              <a:tblPr firstRow="1" bandRow="1"/>
              <a:tblGrid>
                <a:gridCol w="1584177">
                  <a:extLst>
                    <a:ext uri="{9D8B030D-6E8A-4147-A177-3AD203B41FA5}">
                      <a16:colId xmlns:a16="http://schemas.microsoft.com/office/drawing/2014/main" val="4152261183"/>
                    </a:ext>
                  </a:extLst>
                </a:gridCol>
                <a:gridCol w="7632848">
                  <a:extLst>
                    <a:ext uri="{9D8B030D-6E8A-4147-A177-3AD203B41FA5}">
                      <a16:colId xmlns:a16="http://schemas.microsoft.com/office/drawing/2014/main" val="854290062"/>
                    </a:ext>
                  </a:extLst>
                </a:gridCol>
              </a:tblGrid>
              <a:tr h="447830">
                <a:tc>
                  <a:txBody>
                    <a:bodyPr/>
                    <a:lstStyle/>
                    <a:p>
                      <a:pPr marL="0" algn="ctr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Hyundai Sans Text KR" panose="020B0600000101010101" pitchFamily="34" charset="-127"/>
                          <a:ea typeface="Hyundai Sans Text KR" panose="020B0600000101010101" pitchFamily="34" charset="-127"/>
                        </a:rPr>
                        <a:t>Project Title</a:t>
                      </a:r>
                      <a:endParaRPr lang="ko-KR" altLang="en-US" sz="1200" b="0" i="0" u="none" strike="noStrike" dirty="0">
                        <a:effectLst/>
                        <a:latin typeface="Hyundai Sans Text KR" panose="020B0600000101010101" pitchFamily="34" charset="-127"/>
                        <a:ea typeface="Hyundai Sans Text KR" panose="020B0600000101010101" pitchFamily="34" charset="-127"/>
                      </a:endParaRPr>
                    </a:p>
                  </a:txBody>
                  <a:tcPr marL="71616" marR="71616" marT="35808" marB="35808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buFontTx/>
                        <a:buNone/>
                      </a:pPr>
                      <a:r>
                        <a:rPr lang="en-US" altLang="ko-KR" sz="1200" dirty="0">
                          <a:latin typeface="Hyundai Sans Text KR OTF Bold" panose="020B0600000101010101" pitchFamily="34" charset="-127"/>
                          <a:ea typeface="Hyundai Sans Text KR OTF Bold" panose="020B0600000101010101" pitchFamily="34" charset="-127"/>
                        </a:rPr>
                        <a:t>Deep Multi-agent Reinforcement Learning for Dynamic Scheduling</a:t>
                      </a:r>
                      <a:endParaRPr lang="en-US" altLang="ko-KR" sz="1050" dirty="0">
                        <a:latin typeface="Hyundai Sans Text KR OTF Bold" panose="020B0600000101010101" pitchFamily="34" charset="-127"/>
                        <a:ea typeface="Hyundai Sans Text KR OTF Bold" panose="020B0600000101010101" pitchFamily="34" charset="-127"/>
                      </a:endParaRPr>
                    </a:p>
                  </a:txBody>
                  <a:tcPr marL="71616" marR="71616" marT="35808" marB="35808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6777130"/>
                  </a:ext>
                </a:extLst>
              </a:tr>
              <a:tr h="2358613">
                <a:tc>
                  <a:txBody>
                    <a:bodyPr/>
                    <a:lstStyle/>
                    <a:p>
                      <a:pPr marL="0" algn="ctr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Hyundai Sans Text KR" panose="020B0600000101010101" pitchFamily="34" charset="-127"/>
                          <a:ea typeface="Hyundai Sans Text KR" panose="020B0600000101010101" pitchFamily="34" charset="-127"/>
                        </a:rPr>
                        <a:t>Background </a:t>
                      </a:r>
                    </a:p>
                    <a:p>
                      <a:pPr marL="0" algn="ctr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Hyundai Sans Text KR" panose="020B0600000101010101" pitchFamily="34" charset="-127"/>
                          <a:ea typeface="Hyundai Sans Text KR" panose="020B0600000101010101" pitchFamily="34" charset="-127"/>
                        </a:rPr>
                        <a:t>and</a:t>
                      </a:r>
                      <a:b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Hyundai Sans Text KR" panose="020B0600000101010101" pitchFamily="34" charset="-127"/>
                          <a:ea typeface="Hyundai Sans Text KR" panose="020B0600000101010101" pitchFamily="34" charset="-127"/>
                        </a:rPr>
                      </a:br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Hyundai Sans Text KR" panose="020B0600000101010101" pitchFamily="34" charset="-127"/>
                          <a:ea typeface="Hyundai Sans Text KR" panose="020B0600000101010101" pitchFamily="34" charset="-127"/>
                        </a:rPr>
                        <a:t>Objectives</a:t>
                      </a:r>
                      <a:endParaRPr lang="ko-KR" altLang="en-US" sz="1200" b="0" i="0" u="none" strike="noStrike" dirty="0">
                        <a:effectLst/>
                        <a:latin typeface="Hyundai Sans Text KR" panose="020B0600000101010101" pitchFamily="34" charset="-127"/>
                        <a:ea typeface="Hyundai Sans Text KR" panose="020B0600000101010101" pitchFamily="34" charset="-127"/>
                      </a:endParaRPr>
                    </a:p>
                  </a:txBody>
                  <a:tcPr marL="71616" marR="71616" marT="35808" marB="35808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200" b="0" i="0" u="none" strike="noStrike" dirty="0">
                          <a:effectLst/>
                          <a:latin typeface="Hyundai Sans Text KR" panose="020B0600000101010101" pitchFamily="34" charset="-127"/>
                          <a:ea typeface="Hyundai Sans Text KR" panose="020B0600000101010101" pitchFamily="34" charset="-127"/>
                        </a:rPr>
                        <a:t>Background</a:t>
                      </a:r>
                    </a:p>
                    <a:p>
                      <a:pPr marL="171450" marR="0" indent="-171450" algn="l" defTabSz="95783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b="0" i="0" u="none" strike="noStrike" dirty="0">
                          <a:effectLst/>
                          <a:latin typeface="Hyundai Sans Text KR" panose="020B0600000101010101" pitchFamily="34" charset="-127"/>
                          <a:ea typeface="Hyundai Sans Text KR" panose="020B0600000101010101" pitchFamily="34" charset="-127"/>
                        </a:rPr>
                        <a:t>Traditional Reinforcement Learning frameworks are incompatible with scheduling problem nature.</a:t>
                      </a:r>
                    </a:p>
                    <a:p>
                      <a:pPr marL="171450" marR="0" indent="-171450" algn="l" defTabSz="95783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b="0" i="0" u="none" strike="noStrike" dirty="0">
                          <a:effectLst/>
                          <a:latin typeface="Hyundai Sans Text KR" panose="020B0600000101010101" pitchFamily="34" charset="-127"/>
                          <a:ea typeface="Hyundai Sans Text KR" panose="020B0600000101010101" pitchFamily="34" charset="-127"/>
                        </a:rPr>
                        <a:t>Direct transfer of tradition multi-agent RL further decreases training efficiency.</a:t>
                      </a:r>
                    </a:p>
                    <a:p>
                      <a:pPr marL="171450" marR="0" indent="-171450" algn="l" defTabSz="95783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b="0" i="0" u="none" strike="noStrike" dirty="0">
                          <a:effectLst/>
                          <a:latin typeface="Hyundai Sans Text KR" panose="020B0600000101010101" pitchFamily="34" charset="-127"/>
                          <a:ea typeface="Hyundai Sans Text KR" panose="020B0600000101010101" pitchFamily="34" charset="-127"/>
                        </a:rPr>
                        <a:t>Most existing approaches fail to solve size-agnostic scheduling problem.</a:t>
                      </a:r>
                    </a:p>
                    <a:p>
                      <a:pPr marL="171450" marR="0" indent="-171450" algn="l" defTabSz="95783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1200" b="0" i="0" u="none" strike="noStrike" dirty="0">
                        <a:effectLst/>
                        <a:latin typeface="Hyundai Sans Text KR" panose="020B0600000101010101" pitchFamily="34" charset="-127"/>
                        <a:ea typeface="Hyundai Sans Text KR" panose="020B0600000101010101" pitchFamily="34" charset="-127"/>
                      </a:endParaRPr>
                    </a:p>
                    <a:p>
                      <a:pPr marL="0" marR="0" indent="0" algn="l" defTabSz="95783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Hyundai Sans Text KR" panose="020B0600000101010101" pitchFamily="34" charset="-127"/>
                          <a:ea typeface="Hyundai Sans Text KR" panose="020B0600000101010101" pitchFamily="34" charset="-127"/>
                        </a:rPr>
                        <a:t>Objectives</a:t>
                      </a:r>
                      <a:endParaRPr lang="en-US" altLang="ko-KR" sz="1200" b="0" i="0" u="none" strike="noStrike" dirty="0">
                        <a:effectLst/>
                        <a:latin typeface="Hyundai Sans Text KR" panose="020B0600000101010101" pitchFamily="34" charset="-127"/>
                        <a:ea typeface="Hyundai Sans Text KR" panose="020B0600000101010101" pitchFamily="34" charset="-127"/>
                      </a:endParaRPr>
                    </a:p>
                    <a:p>
                      <a:pPr marL="171450" marR="0" indent="-171450" algn="l" defTabSz="95783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b="0" i="0" u="none" strike="noStrike" dirty="0">
                          <a:effectLst/>
                          <a:latin typeface="Hyundai Sans Text KR" panose="020B0600000101010101" pitchFamily="34" charset="-127"/>
                          <a:ea typeface="Hyundai Sans Text KR" panose="020B0600000101010101" pitchFamily="34" charset="-127"/>
                        </a:rPr>
                        <a:t>Integrate four components: (1) Asynchronous transition; (2) Chronological joint-action; (3) Imitation learning; (4) Strategic idleness (potential).</a:t>
                      </a:r>
                    </a:p>
                    <a:p>
                      <a:pPr marL="171450" marR="0" indent="-171450" algn="l" defTabSz="95783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b="0" i="0" u="none" strike="noStrike" dirty="0">
                          <a:effectLst/>
                          <a:latin typeface="Hyundai Sans Text KR" panose="020B0600000101010101" pitchFamily="34" charset="-127"/>
                          <a:ea typeface="Hyundai Sans Text KR" panose="020B0600000101010101" pitchFamily="34" charset="-127"/>
                        </a:rPr>
                        <a:t>Validate the contribution of components in ablation study.</a:t>
                      </a:r>
                    </a:p>
                    <a:p>
                      <a:pPr marL="171450" marR="0" indent="-171450" algn="l" defTabSz="95783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b="0" i="0" u="none" strike="noStrike" dirty="0">
                          <a:effectLst/>
                          <a:latin typeface="Hyundai Sans Text KR" panose="020B0600000101010101" pitchFamily="34" charset="-127"/>
                          <a:ea typeface="Hyundai Sans Text KR" panose="020B0600000101010101" pitchFamily="34" charset="-127"/>
                        </a:rPr>
                        <a:t>Outperform recent benchmarks.</a:t>
                      </a:r>
                    </a:p>
                  </a:txBody>
                  <a:tcPr marL="71616" marR="71616" marT="35808" marB="35808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2925456"/>
                  </a:ext>
                </a:extLst>
              </a:tr>
              <a:tr h="551368">
                <a:tc>
                  <a:txBody>
                    <a:bodyPr/>
                    <a:lstStyle/>
                    <a:p>
                      <a:pPr marL="0" algn="ctr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Hyundai Sans Text KR" panose="020B0600000101010101" pitchFamily="34" charset="-127"/>
                          <a:ea typeface="Hyundai Sans Text KR" panose="020B0600000101010101" pitchFamily="34" charset="-127"/>
                        </a:rPr>
                        <a:t>Project Members</a:t>
                      </a:r>
                      <a:endParaRPr lang="ko-KR" altLang="en-US" sz="1200" b="0" i="0" u="none" strike="noStrike" dirty="0">
                        <a:effectLst/>
                        <a:latin typeface="Hyundai Sans Text KR" panose="020B0600000101010101" pitchFamily="34" charset="-127"/>
                        <a:ea typeface="Hyundai Sans Text KR" panose="020B0600000101010101" pitchFamily="34" charset="-127"/>
                      </a:endParaRPr>
                    </a:p>
                  </a:txBody>
                  <a:tcPr marL="71616" marR="71616" marT="35808" marB="35808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Hyundai Sans Text KR" panose="020B0600000101010101" pitchFamily="34" charset="-127"/>
                          <a:ea typeface="Hyundai Sans Text KR" panose="020B0600000101010101" pitchFamily="34" charset="-127"/>
                        </a:rPr>
                        <a:t>AIR Center: </a:t>
                      </a:r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Hyundai Sans Text KR" panose="020B0600000101010101" pitchFamily="34" charset="-127"/>
                          <a:ea typeface="Hyundai Sans Text KR" panose="020B0600000101010101" pitchFamily="34" charset="-127"/>
                        </a:rPr>
                        <a:t>Renke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Hyundai Sans Text KR" panose="020B0600000101010101" pitchFamily="34" charset="-127"/>
                          <a:ea typeface="Hyundai Sans Text KR" panose="020B0600000101010101" pitchFamily="34" charset="-127"/>
                        </a:rPr>
                        <a:t>, </a:t>
                      </a:r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Hyundai Sans Text KR" panose="020B0600000101010101" pitchFamily="34" charset="-127"/>
                          <a:ea typeface="Hyundai Sans Text KR" panose="020B0600000101010101" pitchFamily="34" charset="-127"/>
                        </a:rPr>
                        <a:t>Waldy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Hyundai Sans Text KR" panose="020B0600000101010101" pitchFamily="34" charset="-127"/>
                          <a:ea typeface="Hyundai Sans Text KR" panose="020B0600000101010101" pitchFamily="34" charset="-127"/>
                        </a:rPr>
                        <a:t>, Preethi</a:t>
                      </a:r>
                    </a:p>
                  </a:txBody>
                  <a:tcPr marL="71616" marR="71616" marT="35808" marB="35808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805407"/>
                  </a:ext>
                </a:extLst>
              </a:tr>
              <a:tr h="503672">
                <a:tc>
                  <a:txBody>
                    <a:bodyPr/>
                    <a:lstStyle/>
                    <a:p>
                      <a:pPr marL="0" algn="ctr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Hyundai Sans Text KR" panose="020B0600000101010101" pitchFamily="34" charset="-127"/>
                          <a:ea typeface="Hyundai Sans Text KR" panose="020B0600000101010101" pitchFamily="34" charset="-127"/>
                        </a:rPr>
                        <a:t>Period</a:t>
                      </a:r>
                      <a:endParaRPr lang="ko-KR" altLang="en-US" sz="1200" b="0" i="0" u="none" strike="noStrike" dirty="0">
                        <a:effectLst/>
                        <a:latin typeface="Hyundai Sans Text KR" panose="020B0600000101010101" pitchFamily="34" charset="-127"/>
                        <a:ea typeface="Hyundai Sans Text KR" panose="020B0600000101010101" pitchFamily="34" charset="-127"/>
                      </a:endParaRPr>
                    </a:p>
                  </a:txBody>
                  <a:tcPr marL="71616" marR="71616" marT="35808" marB="35808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Hyundai Sans Text KR" panose="020B0600000101010101" pitchFamily="34" charset="-127"/>
                          <a:ea typeface="Hyundai Sans Text KR" panose="020B0600000101010101" pitchFamily="34" charset="-127"/>
                        </a:rPr>
                        <a:t>Total 6 months( Jun 2022 – Nov 2022)</a:t>
                      </a:r>
                    </a:p>
                  </a:txBody>
                  <a:tcPr marL="71616" marR="71616" marT="35808" marB="35808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280028"/>
                  </a:ext>
                </a:extLst>
              </a:tr>
              <a:tr h="1091288">
                <a:tc>
                  <a:txBody>
                    <a:bodyPr/>
                    <a:lstStyle/>
                    <a:p>
                      <a:pPr marL="0" algn="ctr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Hyundai Sans Text KR" panose="020B0600000101010101" pitchFamily="34" charset="-127"/>
                          <a:ea typeface="Hyundai Sans Text KR" panose="020B0600000101010101" pitchFamily="34" charset="-127"/>
                        </a:rPr>
                        <a:t>Deliverables</a:t>
                      </a:r>
                      <a:endParaRPr lang="ko-KR" altLang="en-US" sz="1200" b="0" i="0" u="none" strike="noStrike" dirty="0">
                        <a:effectLst/>
                        <a:latin typeface="Hyundai Sans Text KR" panose="020B0600000101010101" pitchFamily="34" charset="-127"/>
                        <a:ea typeface="Hyundai Sans Text KR" panose="020B0600000101010101" pitchFamily="34" charset="-127"/>
                      </a:endParaRPr>
                    </a:p>
                  </a:txBody>
                  <a:tcPr marL="71616" marR="71616" marT="35808" marB="35808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Hyundai Sans Text KR" panose="020B0600000101010101" pitchFamily="34" charset="-127"/>
                          <a:ea typeface="Hyundai Sans Text KR" panose="020B0600000101010101" pitchFamily="34" charset="-127"/>
                        </a:rPr>
                        <a:t>Deep MARL model: scalable framework that can be generalize to HMGICS systems</a:t>
                      </a:r>
                    </a:p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Hyundai Sans Text KR" panose="020B0600000101010101" pitchFamily="34" charset="-127"/>
                          <a:ea typeface="Hyundai Sans Text KR" panose="020B0600000101010101" pitchFamily="34" charset="-127"/>
                        </a:rPr>
                        <a:t>Technical report: TBD</a:t>
                      </a:r>
                    </a:p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Hyundai Sans Text KR" panose="020B0600000101010101" pitchFamily="34" charset="-127"/>
                          <a:ea typeface="Hyundai Sans Text KR" panose="020B0600000101010101" pitchFamily="34" charset="-127"/>
                        </a:rPr>
                        <a:t>Papers: One journal submission, targeting Clarivate JCR Q1</a:t>
                      </a:r>
                    </a:p>
                  </a:txBody>
                  <a:tcPr marL="71616" marR="71616" marT="35808" marB="35808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710053"/>
                  </a:ext>
                </a:extLst>
              </a:tr>
              <a:tr h="447830">
                <a:tc>
                  <a:txBody>
                    <a:bodyPr/>
                    <a:lstStyle/>
                    <a:p>
                      <a:pPr marL="0" algn="ctr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effectLst/>
                          <a:latin typeface="Hyundai Sans Text KR" panose="020B0600000101010101" pitchFamily="34" charset="-127"/>
                          <a:ea typeface="Hyundai Sans Text KR" panose="020B0600000101010101" pitchFamily="34" charset="-127"/>
                        </a:rPr>
                        <a:t>GitHub Repo</a:t>
                      </a:r>
                      <a:endParaRPr lang="ko-KR" altLang="en-US" sz="1200" b="0" i="0" u="none" strike="noStrike" dirty="0">
                        <a:effectLst/>
                        <a:latin typeface="Hyundai Sans Text KR" panose="020B0600000101010101" pitchFamily="34" charset="-127"/>
                        <a:ea typeface="Hyundai Sans Text KR" panose="020B0600000101010101" pitchFamily="34" charset="-127"/>
                      </a:endParaRPr>
                    </a:p>
                  </a:txBody>
                  <a:tcPr marL="71616" marR="71616" marT="35808" marB="35808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200" b="0" i="0" u="none" strike="noStrike" dirty="0">
                          <a:effectLst/>
                          <a:latin typeface="Hyundai Sans Text KR" panose="020B0600000101010101" pitchFamily="34" charset="-127"/>
                          <a:ea typeface="Hyundai Sans Text KR" panose="020B0600000101010101" pitchFamily="34" charset="-127"/>
                          <a:hlinkClick r:id="rId2"/>
                        </a:rPr>
                        <a:t>https://github.com/RK0731/DRLforDynamicScheduling</a:t>
                      </a:r>
                      <a:r>
                        <a:rPr lang="en-US" altLang="ko-KR" sz="1200" b="0" i="0" u="none" strike="noStrike" dirty="0">
                          <a:effectLst/>
                          <a:latin typeface="Hyundai Sans Text KR" panose="020B0600000101010101" pitchFamily="34" charset="-127"/>
                          <a:ea typeface="Hyundai Sans Text KR" panose="020B0600000101010101" pitchFamily="34" charset="-127"/>
                        </a:rPr>
                        <a:t> </a:t>
                      </a:r>
                      <a:endParaRPr lang="ko-KR" altLang="en-US" sz="1200" b="0" i="0" u="none" strike="noStrike" dirty="0">
                        <a:effectLst/>
                        <a:latin typeface="Hyundai Sans Text KR" panose="020B0600000101010101" pitchFamily="34" charset="-127"/>
                        <a:ea typeface="Hyundai Sans Text KR" panose="020B0600000101010101" pitchFamily="34" charset="-127"/>
                      </a:endParaRPr>
                    </a:p>
                  </a:txBody>
                  <a:tcPr marL="71616" marR="71616" marT="35808" marB="35808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1951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3467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11077-8F18-4A45-871E-2C4AF8FD77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86E7E6-4AFC-484A-96A1-17D36C5D53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4AF73B-BF44-0D46-9CFE-2FF896BF4179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C284BB-6AA3-E149-8CFF-135999E067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4918" y="836713"/>
            <a:ext cx="8890000" cy="5472012"/>
          </a:xfrm>
        </p:spPr>
        <p:txBody>
          <a:bodyPr/>
          <a:lstStyle/>
          <a:p>
            <a:r>
              <a:rPr lang="en-US" dirty="0"/>
              <a:t>Background</a:t>
            </a:r>
          </a:p>
          <a:p>
            <a:pPr lvl="1"/>
            <a:r>
              <a:rPr lang="en-US" altLang="ko-KR" dirty="0">
                <a:latin typeface="Hyundai Sans Text KR" panose="020B0600000101010101" pitchFamily="34" charset="-127"/>
                <a:ea typeface="Hyundai Sans Text KR" panose="020B0600000101010101" pitchFamily="34" charset="-127"/>
              </a:rPr>
              <a:t>S</a:t>
            </a:r>
            <a:r>
              <a:rPr lang="en-US" altLang="ko-KR" sz="2000" b="0" i="0" u="none" strike="noStrike" dirty="0">
                <a:effectLst/>
                <a:latin typeface="Hyundai Sans Text KR" panose="020B0600000101010101" pitchFamily="34" charset="-127"/>
                <a:ea typeface="Hyundai Sans Text KR" panose="020B0600000101010101" pitchFamily="34" charset="-127"/>
              </a:rPr>
              <a:t>cheduling problem is different from common RL problems, the uneven transition interval and untrivial reward-shaping challenges the capability of traditional algorithms.</a:t>
            </a:r>
          </a:p>
          <a:p>
            <a:pPr lvl="1"/>
            <a:r>
              <a:rPr lang="en-US" altLang="ko-KR" sz="2000" b="0" i="0" u="none" strike="noStrike" dirty="0">
                <a:effectLst/>
                <a:latin typeface="Hyundai Sans Text KR" panose="020B0600000101010101" pitchFamily="34" charset="-127"/>
                <a:ea typeface="Hyundai Sans Text KR" panose="020B0600000101010101" pitchFamily="34" charset="-127"/>
              </a:rPr>
              <a:t>Difficulties to apply multi-agent RL architecture: credit assignment </a:t>
            </a:r>
            <a:r>
              <a:rPr lang="en-US" altLang="ko-KR" dirty="0">
                <a:latin typeface="Hyundai Sans Text KR" panose="020B0600000101010101" pitchFamily="34" charset="-127"/>
                <a:ea typeface="Hyundai Sans Text KR" panose="020B0600000101010101" pitchFamily="34" charset="-127"/>
              </a:rPr>
              <a:t>is critical in a scheduling problem, especially in large systems.</a:t>
            </a:r>
            <a:endParaRPr lang="en-US" altLang="ko-KR" sz="2000" b="0" i="0" u="none" strike="noStrike" dirty="0">
              <a:effectLst/>
              <a:latin typeface="Hyundai Sans Text KR" panose="020B0600000101010101" pitchFamily="34" charset="-127"/>
              <a:ea typeface="Hyundai Sans Text KR" panose="020B0600000101010101" pitchFamily="34" charset="-127"/>
            </a:endParaRPr>
          </a:p>
          <a:p>
            <a:pPr lvl="1"/>
            <a:r>
              <a:rPr lang="en-US" altLang="ko-KR" sz="2000" b="0" i="0" u="none" strike="noStrike" dirty="0">
                <a:effectLst/>
                <a:latin typeface="Hyundai Sans Text KR" panose="020B0600000101010101" pitchFamily="34" charset="-127"/>
                <a:ea typeface="Hyundai Sans Text KR" panose="020B0600000101010101" pitchFamily="34" charset="-127"/>
              </a:rPr>
              <a:t>Most existing approaches fail to solve size-agnostic scheduling problem, thus lacking flexibility and practicality.</a:t>
            </a:r>
            <a:endParaRPr lang="en-US" dirty="0"/>
          </a:p>
          <a:p>
            <a:r>
              <a:rPr lang="en-US" dirty="0"/>
              <a:t>Problems to solve</a:t>
            </a:r>
          </a:p>
          <a:p>
            <a:pPr lvl="1"/>
            <a:r>
              <a:rPr lang="en-US" altLang="ko-KR" sz="2000" b="0" i="0" u="sng" strike="noStrike" dirty="0">
                <a:effectLst/>
                <a:latin typeface="Hyundai Sans Text KR" panose="020B0600000101010101" pitchFamily="34" charset="-127"/>
                <a:ea typeface="Hyundai Sans Text KR" panose="020B0600000101010101" pitchFamily="34" charset="-127"/>
              </a:rPr>
              <a:t>Size-agnostic</a:t>
            </a:r>
            <a:r>
              <a:rPr lang="en-US" altLang="ko-KR" sz="2000" b="0" i="0" u="none" strike="noStrike" dirty="0">
                <a:effectLst/>
                <a:latin typeface="Hyundai Sans Text KR" panose="020B0600000101010101" pitchFamily="34" charset="-127"/>
                <a:ea typeface="Hyundai Sans Text KR" panose="020B0600000101010101" pitchFamily="34" charset="-127"/>
              </a:rPr>
              <a:t> </a:t>
            </a:r>
            <a:r>
              <a:rPr lang="en-US" altLang="ko-KR" sz="2000" b="0" i="0" u="sng" strike="noStrike" dirty="0">
                <a:effectLst/>
                <a:latin typeface="Hyundai Sans Text KR" panose="020B0600000101010101" pitchFamily="34" charset="-127"/>
                <a:ea typeface="Hyundai Sans Text KR" panose="020B0600000101010101" pitchFamily="34" charset="-127"/>
              </a:rPr>
              <a:t>dynamic</a:t>
            </a:r>
            <a:r>
              <a:rPr lang="en-US" altLang="ko-KR" sz="2000" b="0" i="0" u="none" strike="noStrike" dirty="0">
                <a:effectLst/>
                <a:latin typeface="Hyundai Sans Text KR" panose="020B0600000101010101" pitchFamily="34" charset="-127"/>
                <a:ea typeface="Hyundai Sans Text KR" panose="020B0600000101010101" pitchFamily="34" charset="-127"/>
              </a:rPr>
              <a:t> scheduling problem with a </a:t>
            </a:r>
            <a:r>
              <a:rPr lang="en-US" altLang="ko-KR" sz="2000" b="0" i="0" u="sng" strike="noStrike" dirty="0">
                <a:effectLst/>
                <a:latin typeface="Hyundai Sans Text KR" panose="020B0600000101010101" pitchFamily="34" charset="-127"/>
                <a:ea typeface="Hyundai Sans Text KR" panose="020B0600000101010101" pitchFamily="34" charset="-127"/>
              </a:rPr>
              <a:t>comprehensive event pool</a:t>
            </a:r>
            <a:r>
              <a:rPr lang="en-US" altLang="ko-KR" sz="2000" b="0" i="0" u="none" strike="noStrike" dirty="0">
                <a:effectLst/>
                <a:latin typeface="Hyundai Sans Text KR" panose="020B0600000101010101" pitchFamily="34" charset="-127"/>
                <a:ea typeface="Hyundai Sans Text KR" panose="020B0600000101010101" pitchFamily="34" charset="-127"/>
              </a:rPr>
              <a:t>.</a:t>
            </a:r>
          </a:p>
          <a:p>
            <a:pPr lvl="1"/>
            <a:r>
              <a:rPr lang="en-US" u="sng" dirty="0">
                <a:ea typeface="Hyundai Sans Text KR" panose="020B0600000101010101" pitchFamily="34" charset="-127"/>
              </a:rPr>
              <a:t>Scalable and flexible</a:t>
            </a:r>
            <a:r>
              <a:rPr lang="en-US" dirty="0">
                <a:ea typeface="Hyundai Sans Text KR" panose="020B0600000101010101" pitchFamily="34" charset="-127"/>
              </a:rPr>
              <a:t> training framework.</a:t>
            </a:r>
            <a:endParaRPr lang="en-US" dirty="0"/>
          </a:p>
          <a:p>
            <a:r>
              <a:rPr lang="en-US" dirty="0"/>
              <a:t>Why does it matter?</a:t>
            </a:r>
          </a:p>
          <a:p>
            <a:pPr lvl="1"/>
            <a:r>
              <a:rPr lang="en-US" dirty="0"/>
              <a:t>Build flexible and robust production scheduling system.</a:t>
            </a:r>
          </a:p>
          <a:p>
            <a:pPr marL="2730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836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11077-8F18-4A45-871E-2C4AF8FD77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86E7E6-4AFC-484A-96A1-17D36C5D53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4AF73B-BF44-0D46-9CFE-2FF896BF4179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C284BB-6AA3-E149-8CFF-135999E067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To resolve the imitations..</a:t>
            </a:r>
          </a:p>
          <a:p>
            <a:pPr marL="657225" lvl="1" indent="-342900"/>
            <a:r>
              <a:rPr lang="en-US" altLang="ko-KR" b="1" i="0" u="none" strike="noStrike" dirty="0">
                <a:effectLst/>
                <a:latin typeface="Hyundai Sans Text KR" panose="020B0600000101010101" pitchFamily="34" charset="-127"/>
                <a:ea typeface="Hyundai Sans Text KR" panose="020B0600000101010101" pitchFamily="34" charset="-127"/>
              </a:rPr>
              <a:t>Asynchronous transition</a:t>
            </a:r>
            <a:r>
              <a:rPr lang="en-US" altLang="ko-KR" b="0" i="0" u="none" strike="noStrike" dirty="0">
                <a:effectLst/>
                <a:latin typeface="Hyundai Sans Text KR" panose="020B0600000101010101" pitchFamily="34" charset="-127"/>
                <a:ea typeface="Hyundai Sans Text KR" panose="020B0600000101010101" pitchFamily="34" charset="-127"/>
              </a:rPr>
              <a:t>: change the reward-building scheme to fit the scheduling problem nature.</a:t>
            </a:r>
          </a:p>
          <a:p>
            <a:pPr marL="657225" lvl="1" indent="-342900"/>
            <a:r>
              <a:rPr lang="en-US" altLang="ko-KR" b="1" i="0" u="none" strike="noStrike" dirty="0">
                <a:effectLst/>
                <a:latin typeface="Hyundai Sans Text KR" panose="020B0600000101010101" pitchFamily="34" charset="-127"/>
                <a:ea typeface="Hyundai Sans Text KR" panose="020B0600000101010101" pitchFamily="34" charset="-127"/>
              </a:rPr>
              <a:t>Chronological joint-action</a:t>
            </a:r>
            <a:r>
              <a:rPr lang="en-US" altLang="ko-KR" b="0" i="0" u="none" strike="noStrike" dirty="0">
                <a:effectLst/>
                <a:latin typeface="Hyundai Sans Text KR" panose="020B0600000101010101" pitchFamily="34" charset="-127"/>
                <a:ea typeface="Hyundai Sans Text KR" panose="020B0600000101010101" pitchFamily="34" charset="-127"/>
              </a:rPr>
              <a:t>: identify and isolate the result of actions by retaining an effect-chain span over time.</a:t>
            </a:r>
          </a:p>
          <a:p>
            <a:pPr marL="657225" lvl="1" indent="-342900"/>
            <a:r>
              <a:rPr lang="en-US" altLang="ko-KR" b="1" i="0" u="none" strike="noStrike" dirty="0">
                <a:effectLst/>
                <a:latin typeface="Hyundai Sans Text KR" panose="020B0600000101010101" pitchFamily="34" charset="-127"/>
                <a:ea typeface="Hyundai Sans Text KR" panose="020B0600000101010101" pitchFamily="34" charset="-127"/>
              </a:rPr>
              <a:t>Imitation learning</a:t>
            </a:r>
            <a:r>
              <a:rPr lang="en-US" altLang="ko-KR" b="0" i="0" u="none" strike="noStrike" dirty="0">
                <a:effectLst/>
                <a:latin typeface="Hyundai Sans Text KR" panose="020B0600000101010101" pitchFamily="34" charset="-127"/>
                <a:ea typeface="Hyundai Sans Text KR" panose="020B0600000101010101" pitchFamily="34" charset="-127"/>
              </a:rPr>
              <a:t>: mix the learning from experiences (collected by agents themselves) with learning from masters (optimal schedule produced by mathematical optimization model).</a:t>
            </a:r>
          </a:p>
          <a:p>
            <a:pPr marL="657225" lvl="1" indent="-342900"/>
            <a:r>
              <a:rPr lang="en-US" altLang="ko-KR" b="1" i="0" u="none" strike="noStrike" dirty="0">
                <a:effectLst/>
                <a:latin typeface="Hyundai Sans Text KR" panose="020B0600000101010101" pitchFamily="34" charset="-127"/>
                <a:ea typeface="Hyundai Sans Text KR" panose="020B0600000101010101" pitchFamily="34" charset="-127"/>
              </a:rPr>
              <a:t>Strategic idleness (potential)</a:t>
            </a:r>
            <a:r>
              <a:rPr lang="en-US" altLang="ko-KR" b="0" i="0" u="none" strike="noStrike" dirty="0">
                <a:effectLst/>
                <a:latin typeface="Hyundai Sans Text KR" panose="020B0600000101010101" pitchFamily="34" charset="-127"/>
                <a:ea typeface="Hyundai Sans Text KR" panose="020B0600000101010101" pitchFamily="34" charset="-127"/>
              </a:rPr>
              <a:t>: give agents an option to become idle, to better resemble the optimal scheduling behavior.</a:t>
            </a:r>
          </a:p>
          <a:p>
            <a:pPr marL="657225" lvl="1" indent="-342900"/>
            <a:r>
              <a:rPr lang="en-US" altLang="ko-KR" b="1" i="0" u="none" strike="noStrike" dirty="0">
                <a:effectLst/>
                <a:latin typeface="Hyundai Sans Text KR" panose="020B0600000101010101" pitchFamily="34" charset="-127"/>
                <a:ea typeface="Hyundai Sans Text KR" panose="020B0600000101010101" pitchFamily="34" charset="-127"/>
              </a:rPr>
              <a:t>Distributed learning (potential)</a:t>
            </a:r>
            <a:r>
              <a:rPr lang="en-US" altLang="ko-KR" b="0" i="0" u="none" strike="noStrike" dirty="0">
                <a:effectLst/>
                <a:latin typeface="Hyundai Sans Text KR" panose="020B0600000101010101" pitchFamily="34" charset="-127"/>
                <a:ea typeface="Hyundai Sans Text KR" panose="020B0600000101010101" pitchFamily="34" charset="-127"/>
              </a:rPr>
              <a:t>:</a:t>
            </a:r>
            <a:r>
              <a:rPr lang="en-US" altLang="ko-KR" b="1" dirty="0"/>
              <a:t> </a:t>
            </a:r>
            <a:r>
              <a:rPr lang="en-US" altLang="ko-KR" dirty="0"/>
              <a:t>further improve the training stability and efficiency utilizing the power of distributed exploration.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279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11077-8F18-4A45-871E-2C4AF8FD77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Research Objectives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86E7E6-4AFC-484A-96A1-17D36C5D53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4AF73B-BF44-0D46-9CFE-2FF896BF4179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C284BB-6AA3-E149-8CFF-135999E067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For this research, our goals to achieve are…</a:t>
            </a:r>
          </a:p>
          <a:p>
            <a:pPr lvl="1"/>
            <a:r>
              <a:rPr lang="en-US" dirty="0"/>
              <a:t>Integrate proposed components, and validate their contribution in the ablation study.</a:t>
            </a:r>
          </a:p>
          <a:p>
            <a:pPr lvl="1"/>
            <a:r>
              <a:rPr lang="en-US" dirty="0"/>
              <a:t>Outperform benchmarks published in recent years.</a:t>
            </a:r>
          </a:p>
          <a:p>
            <a:pPr lvl="1"/>
            <a:r>
              <a:rPr lang="en-US" dirty="0"/>
              <a:t>Build a transferrable training framework, for potential application in HMGICS systems.</a:t>
            </a:r>
          </a:p>
          <a:p>
            <a:pPr marL="27305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683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11077-8F18-4A45-871E-2C4AF8FD77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Previous works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86E7E6-4AFC-484A-96A1-17D36C5D53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4AF73B-BF44-0D46-9CFE-2FF896BF4179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C284BB-6AA3-E149-8CFF-135999E067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Some previous works similar to our work are…</a:t>
            </a:r>
          </a:p>
          <a:p>
            <a:pPr lvl="1"/>
            <a:r>
              <a:rPr lang="en-US" sz="1400" b="1" dirty="0"/>
              <a:t>A Deep Reinforcement Learning Framework Based on an Attention Mechanism and Disjunctive Graph Embedding for the Job-Shop Scheduling Problem</a:t>
            </a:r>
            <a:r>
              <a:rPr lang="en-US" sz="1400" dirty="0"/>
              <a:t>. R. Chen, W. Li and H. Yang. IEEE Transactions on Industrial Informatics 2023 Vol. 19 Issue 2 Pages 1322-1331. DOI: 10.1109/tii.2022.3167380</a:t>
            </a:r>
          </a:p>
          <a:p>
            <a:pPr lvl="1"/>
            <a:r>
              <a:rPr lang="en-US" sz="1400" b="1" dirty="0"/>
              <a:t>Dynamic job-shop scheduling in smart manufacturing using deep reinforcement learning</a:t>
            </a:r>
            <a:r>
              <a:rPr lang="en-US" sz="1400" dirty="0"/>
              <a:t>. L. Wang, X. Hu, Y. Wang, S. Xu, S. Ma, K. Yang, et al. Computer Networks 2021 Vol. 190. DOI:10.1016/j.comnet.2021.107969</a:t>
            </a:r>
          </a:p>
          <a:p>
            <a:pPr lvl="1"/>
            <a:r>
              <a:rPr lang="en-US" sz="1400" b="1" dirty="0"/>
              <a:t>Dynamic scheduling for flexible job shop with new job insertions by deep reinforcement learning</a:t>
            </a:r>
            <a:r>
              <a:rPr lang="en-US" sz="1400" dirty="0"/>
              <a:t>. S. Luo. Applied Soft Computing 2020 Vol. 91 Pages 106208. DOI: 10.1016/j.asoc.2020.106208 </a:t>
            </a:r>
          </a:p>
          <a:p>
            <a:r>
              <a:rPr lang="en-US" dirty="0"/>
              <a:t>Limitations of previous works..</a:t>
            </a:r>
          </a:p>
          <a:p>
            <a:pPr lvl="1"/>
            <a:r>
              <a:rPr lang="en-US" dirty="0"/>
              <a:t>Use of static or invariable problem instance, don’t consider scheduling problem on an ongoing basis;</a:t>
            </a:r>
          </a:p>
          <a:p>
            <a:pPr lvl="1"/>
            <a:r>
              <a:rPr lang="en-US" dirty="0"/>
              <a:t>Trivial adoption of traditional framework, pursuing short-term immediate surrogate reward;</a:t>
            </a:r>
          </a:p>
          <a:p>
            <a:pPr lvl="1"/>
            <a:r>
              <a:rPr lang="en-US" dirty="0"/>
              <a:t>Single-agent framework does not support precise decision.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961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8C178-1B39-A440-B7F4-EE6ACAA659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Proposed Method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A16C02-DEF2-114B-B178-12ECA1796A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4AF73B-BF44-0D46-9CFE-2FF896BF4179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2F202E-5C73-A64D-97B1-79AEBF3D8A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Our approach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A6AF21-559B-1B49-A011-EDB0D0E759CD}"/>
              </a:ext>
            </a:extLst>
          </p:cNvPr>
          <p:cNvSpPr/>
          <p:nvPr/>
        </p:nvSpPr>
        <p:spPr>
          <a:xfrm>
            <a:off x="704528" y="1330829"/>
            <a:ext cx="8496944" cy="51125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tx1"/>
              </a:solidFill>
              <a:latin typeface="Hyundai Sans Text KR" panose="020B0600000101010101" pitchFamily="34" charset="-127"/>
              <a:ea typeface="Hyundai Sans Text KR" panose="020B0600000101010101" pitchFamily="34" charset="-127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9DCEEB-65B8-3D5F-D5AF-63FD7B8DA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376142"/>
            <a:ext cx="6484418" cy="502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725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11077-8F18-4A45-871E-2C4AF8FD77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86E7E6-4AFC-484A-96A1-17D36C5D53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4AF73B-BF44-0D46-9CFE-2FF896BF4179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C284BB-6AA3-E149-8CFF-135999E067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Open dataset for the project</a:t>
            </a:r>
          </a:p>
          <a:p>
            <a:pPr lvl="1"/>
            <a:r>
              <a:rPr lang="en-US" dirty="0"/>
              <a:t>OR library: </a:t>
            </a:r>
            <a:r>
              <a:rPr lang="en-US" dirty="0">
                <a:hlinkClick r:id="rId2"/>
              </a:rPr>
              <a:t>http://people.brunel.ac.uk/~mastjjb/jeb/info.html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Unfortunately, this is a very old problem instance collection, developed for static scheduling. </a:t>
            </a:r>
          </a:p>
          <a:p>
            <a:pPr lvl="1"/>
            <a:r>
              <a:rPr lang="en-US" dirty="0"/>
              <a:t>I’ll instead use random problem instances proposed in my publications.</a:t>
            </a:r>
          </a:p>
        </p:txBody>
      </p:sp>
    </p:spTree>
    <p:extLst>
      <p:ext uri="{BB962C8B-B14F-4D97-AF65-F5344CB8AC3E}">
        <p14:creationId xmlns:p14="http://schemas.microsoft.com/office/powerpoint/2010/main" val="4267101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8C178-1B39-A440-B7F4-EE6ACAA659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Milestones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A16C02-DEF2-114B-B178-12ECA1796A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4AF73B-BF44-0D46-9CFE-2FF896BF4179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EA297F1-0556-4C4B-8BB4-3AF9DED37D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4918" y="832679"/>
            <a:ext cx="8890000" cy="5692665"/>
          </a:xfrm>
        </p:spPr>
        <p:txBody>
          <a:bodyPr/>
          <a:lstStyle/>
          <a:p>
            <a:r>
              <a:rPr lang="en-US" dirty="0"/>
              <a:t>Project Milestones</a:t>
            </a:r>
          </a:p>
          <a:p>
            <a:pPr lvl="1"/>
            <a:r>
              <a:rPr lang="en-US" dirty="0"/>
              <a:t>Total 6 months including …</a:t>
            </a:r>
          </a:p>
        </p:txBody>
      </p:sp>
      <p:graphicFrame>
        <p:nvGraphicFramePr>
          <p:cNvPr id="8" name="Group 580">
            <a:extLst>
              <a:ext uri="{FF2B5EF4-FFF2-40B4-BE49-F238E27FC236}">
                <a16:creationId xmlns:a16="http://schemas.microsoft.com/office/drawing/2014/main" id="{76EF2B12-7CB9-FC49-B59B-4991090C17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644645"/>
              </p:ext>
            </p:extLst>
          </p:nvPr>
        </p:nvGraphicFramePr>
        <p:xfrm>
          <a:off x="511834" y="2132856"/>
          <a:ext cx="8910990" cy="3746437"/>
        </p:xfrm>
        <a:graphic>
          <a:graphicData uri="http://schemas.openxmlformats.org/drawingml/2006/table">
            <a:tbl>
              <a:tblPr/>
              <a:tblGrid>
                <a:gridCol w="135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6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8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8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78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78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630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78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7828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14579">
                <a:tc rowSpan="2"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kumimoji="1" sz="2800" b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1pPr>
                      <a:lvl2pPr marL="742950" indent="-285750" eaLnBrk="0" hangingPunct="0">
                        <a:defRPr kumimoji="1" sz="14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2pPr>
                      <a:lvl3pPr marL="1143000" indent="-228600" eaLnBrk="0" hangingPunct="0">
                        <a:defRPr kumimoji="1" sz="12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3pPr>
                      <a:lvl4pPr marL="1600200" indent="-228600" eaLnBrk="0" hangingPunct="0">
                        <a:defRPr kumimoji="1" sz="10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4pPr>
                      <a:lvl5pPr marL="2057400" indent="-228600" eaLnBrk="0" hangingPunct="0"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undai Sans Text KR Bold" panose="020B0600000101010101" pitchFamily="34" charset="-127"/>
                          <a:ea typeface="Hyundai Sans Text KR Bold" panose="020B0600000101010101" pitchFamily="34" charset="-127"/>
                        </a:rPr>
                        <a:t>Category</a:t>
                      </a: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undai Sans Text KR Bold" panose="020B0600000101010101" pitchFamily="34" charset="-127"/>
                        <a:ea typeface="Hyundai Sans Text KR Bold" panose="020B0600000101010101" pitchFamily="34" charset="-127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kumimoji="1" sz="2800" b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1pPr>
                      <a:lvl2pPr marL="742950" indent="-285750" eaLnBrk="0" hangingPunct="0">
                        <a:defRPr kumimoji="1" sz="14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2pPr>
                      <a:lvl3pPr marL="1143000" indent="-228600" eaLnBrk="0" hangingPunct="0">
                        <a:defRPr kumimoji="1" sz="12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3pPr>
                      <a:lvl4pPr marL="1600200" indent="-228600" eaLnBrk="0" hangingPunct="0">
                        <a:defRPr kumimoji="1" sz="10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4pPr>
                      <a:lvl5pPr marL="2057400" indent="-228600" eaLnBrk="0" hangingPunct="0"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undai Sans Text KR Bold" panose="020B0600000101010101" pitchFamily="34" charset="-127"/>
                          <a:ea typeface="Hyundai Sans Text KR Bold" panose="020B0600000101010101" pitchFamily="34" charset="-127"/>
                        </a:rPr>
                        <a:t>Details</a:t>
                      </a: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undai Sans Text KR Bold" panose="020B0600000101010101" pitchFamily="34" charset="-127"/>
                        <a:ea typeface="Hyundai Sans Text KR Bold" panose="020B0600000101010101" pitchFamily="34" charset="-127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6"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kumimoji="1" sz="2800" b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1pPr>
                      <a:lvl2pPr marL="742950" indent="-285750" eaLnBrk="0" hangingPunct="0">
                        <a:defRPr kumimoji="1" sz="14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2pPr>
                      <a:lvl3pPr marL="1143000" indent="-228600" eaLnBrk="0" hangingPunct="0">
                        <a:defRPr kumimoji="1" sz="12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3pPr>
                      <a:lvl4pPr marL="1600200" indent="-228600" eaLnBrk="0" hangingPunct="0">
                        <a:defRPr kumimoji="1" sz="10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4pPr>
                      <a:lvl5pPr marL="2057400" indent="-228600" eaLnBrk="0" hangingPunct="0"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undai Sans Text KR Bold" panose="020B0600000101010101" pitchFamily="34" charset="-127"/>
                          <a:ea typeface="Hyundai Sans Text KR Bold" panose="020B0600000101010101" pitchFamily="34" charset="-127"/>
                        </a:rPr>
                        <a:t>Month(or week)</a:t>
                      </a: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kumimoji="1" sz="2800" b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1pPr>
                      <a:lvl2pPr marL="742950" indent="-285750" eaLnBrk="0" hangingPunct="0">
                        <a:defRPr kumimoji="1" sz="14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2pPr>
                      <a:lvl3pPr marL="1143000" indent="-228600" eaLnBrk="0" hangingPunct="0">
                        <a:defRPr kumimoji="1" sz="12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3pPr>
                      <a:lvl4pPr marL="1600200" indent="-228600" eaLnBrk="0" hangingPunct="0">
                        <a:defRPr kumimoji="1" sz="10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4pPr>
                      <a:lvl5pPr marL="2057400" indent="-228600" eaLnBrk="0" hangingPunct="0"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kumimoji="1" sz="2800" b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1pPr>
                      <a:lvl2pPr marL="742950" indent="-285750" eaLnBrk="0" hangingPunct="0">
                        <a:defRPr kumimoji="1" sz="14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2pPr>
                      <a:lvl3pPr marL="1143000" indent="-228600" eaLnBrk="0" hangingPunct="0">
                        <a:defRPr kumimoji="1" sz="12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3pPr>
                      <a:lvl4pPr marL="1600200" indent="-228600" eaLnBrk="0" hangingPunct="0">
                        <a:defRPr kumimoji="1" sz="10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4pPr>
                      <a:lvl5pPr marL="2057400" indent="-228600" eaLnBrk="0" hangingPunct="0"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kumimoji="1" sz="2800" b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1pPr>
                      <a:lvl2pPr marL="742950" indent="-285750" eaLnBrk="0" hangingPunct="0">
                        <a:defRPr kumimoji="1" sz="14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2pPr>
                      <a:lvl3pPr marL="1143000" indent="-228600" eaLnBrk="0" hangingPunct="0">
                        <a:defRPr kumimoji="1" sz="12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3pPr>
                      <a:lvl4pPr marL="1600200" indent="-228600" eaLnBrk="0" hangingPunct="0">
                        <a:defRPr kumimoji="1" sz="10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4pPr>
                      <a:lvl5pPr marL="2057400" indent="-228600" eaLnBrk="0" hangingPunct="0"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kumimoji="1" sz="2800" b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1pPr>
                      <a:lvl2pPr marL="742950" indent="-285750" eaLnBrk="0" hangingPunct="0">
                        <a:defRPr kumimoji="1" sz="14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2pPr>
                      <a:lvl3pPr marL="1143000" indent="-228600" eaLnBrk="0" hangingPunct="0">
                        <a:defRPr kumimoji="1" sz="12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3pPr>
                      <a:lvl4pPr marL="1600200" indent="-228600" eaLnBrk="0" hangingPunct="0">
                        <a:defRPr kumimoji="1" sz="10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4pPr>
                      <a:lvl5pPr marL="2057400" indent="-228600" eaLnBrk="0" hangingPunct="0"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kumimoji="1" sz="2800" b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1pPr>
                      <a:lvl2pPr marL="742950" indent="-285750" eaLnBrk="0" hangingPunct="0">
                        <a:defRPr kumimoji="1" sz="14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2pPr>
                      <a:lvl3pPr marL="1143000" indent="-228600" eaLnBrk="0" hangingPunct="0">
                        <a:defRPr kumimoji="1" sz="12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3pPr>
                      <a:lvl4pPr marL="1600200" indent="-228600" eaLnBrk="0" hangingPunct="0">
                        <a:defRPr kumimoji="1" sz="10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4pPr>
                      <a:lvl5pPr marL="2057400" indent="-228600" eaLnBrk="0" hangingPunct="0"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kumimoji="1" sz="2800" b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1pPr>
                      <a:lvl2pPr marL="742950" indent="-285750" eaLnBrk="0" hangingPunct="0">
                        <a:defRPr kumimoji="1" sz="14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2pPr>
                      <a:lvl3pPr marL="1143000" indent="-228600" eaLnBrk="0" hangingPunct="0">
                        <a:defRPr kumimoji="1" sz="12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3pPr>
                      <a:lvl4pPr marL="1600200" indent="-228600" eaLnBrk="0" hangingPunct="0">
                        <a:defRPr kumimoji="1" sz="10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4pPr>
                      <a:lvl5pPr marL="2057400" indent="-228600" eaLnBrk="0" hangingPunct="0"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undai Sans Text KR Bold" panose="020B0600000101010101" pitchFamily="34" charset="-127"/>
                          <a:ea typeface="Hyundai Sans Text KR Bold" panose="020B0600000101010101" pitchFamily="34" charset="-127"/>
                        </a:rPr>
                        <a:t>Etc</a:t>
                      </a: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undai Sans Text KR Bold" panose="020B0600000101010101" pitchFamily="34" charset="-127"/>
                        <a:ea typeface="Hyundai Sans Text KR Bold" panose="020B0600000101010101" pitchFamily="34" charset="-127"/>
                      </a:endParaRPr>
                    </a:p>
                  </a:txBody>
                  <a:tcPr marL="0" marR="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5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kumimoji="1" sz="2800" b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1pPr>
                      <a:lvl2pPr marL="742950" indent="-285750" eaLnBrk="0" hangingPunct="0">
                        <a:defRPr kumimoji="1" sz="14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2pPr>
                      <a:lvl3pPr marL="1143000" indent="-228600" eaLnBrk="0" hangingPunct="0">
                        <a:defRPr kumimoji="1" sz="12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3pPr>
                      <a:lvl4pPr marL="1600200" indent="-228600" eaLnBrk="0" hangingPunct="0">
                        <a:defRPr kumimoji="1" sz="10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4pPr>
                      <a:lvl5pPr marL="2057400" indent="-228600" eaLnBrk="0" hangingPunct="0"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undai Sans Text KR Bold" panose="020B0600000101010101" pitchFamily="34" charset="-127"/>
                          <a:ea typeface="Hyundai Sans Text KR Bold" panose="020B0600000101010101" pitchFamily="34" charset="-127"/>
                        </a:rPr>
                        <a:t>6</a:t>
                      </a: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kumimoji="1" sz="2800" b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1pPr>
                      <a:lvl2pPr marL="742950" indent="-285750" eaLnBrk="0" hangingPunct="0">
                        <a:defRPr kumimoji="1" sz="14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2pPr>
                      <a:lvl3pPr marL="1143000" indent="-228600" eaLnBrk="0" hangingPunct="0">
                        <a:defRPr kumimoji="1" sz="12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3pPr>
                      <a:lvl4pPr marL="1600200" indent="-228600" eaLnBrk="0" hangingPunct="0">
                        <a:defRPr kumimoji="1" sz="10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4pPr>
                      <a:lvl5pPr marL="2057400" indent="-228600" eaLnBrk="0" hangingPunct="0"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undai Sans Text KR Bold" panose="020B0600000101010101" pitchFamily="34" charset="-127"/>
                          <a:ea typeface="Hyundai Sans Text KR Bold" panose="020B0600000101010101" pitchFamily="34" charset="-127"/>
                        </a:rPr>
                        <a:t>7</a:t>
                      </a: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kumimoji="1" sz="2800" b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1pPr>
                      <a:lvl2pPr marL="742950" indent="-285750" eaLnBrk="0" hangingPunct="0">
                        <a:defRPr kumimoji="1" sz="14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2pPr>
                      <a:lvl3pPr marL="1143000" indent="-228600" eaLnBrk="0" hangingPunct="0">
                        <a:defRPr kumimoji="1" sz="12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3pPr>
                      <a:lvl4pPr marL="1600200" indent="-228600" eaLnBrk="0" hangingPunct="0">
                        <a:defRPr kumimoji="1" sz="10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4pPr>
                      <a:lvl5pPr marL="2057400" indent="-228600" eaLnBrk="0" hangingPunct="0"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undai Sans Text KR Bold" panose="020B0600000101010101" pitchFamily="34" charset="-127"/>
                          <a:ea typeface="Hyundai Sans Text KR Bold" panose="020B0600000101010101" pitchFamily="34" charset="-127"/>
                        </a:rPr>
                        <a:t>8</a:t>
                      </a: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kumimoji="1" sz="2800" b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1pPr>
                      <a:lvl2pPr marL="742950" indent="-285750" eaLnBrk="0" hangingPunct="0">
                        <a:defRPr kumimoji="1" sz="14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2pPr>
                      <a:lvl3pPr marL="1143000" indent="-228600" eaLnBrk="0" hangingPunct="0">
                        <a:defRPr kumimoji="1" sz="12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3pPr>
                      <a:lvl4pPr marL="1600200" indent="-228600" eaLnBrk="0" hangingPunct="0">
                        <a:defRPr kumimoji="1" sz="10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4pPr>
                      <a:lvl5pPr marL="2057400" indent="-228600" eaLnBrk="0" hangingPunct="0"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undai Sans Text KR Bold" panose="020B0600000101010101" pitchFamily="34" charset="-127"/>
                          <a:ea typeface="Hyundai Sans Text KR Bold" panose="020B0600000101010101" pitchFamily="34" charset="-127"/>
                        </a:rPr>
                        <a:t>9</a:t>
                      </a: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kumimoji="1" sz="2800" b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1pPr>
                      <a:lvl2pPr marL="742950" indent="-285750" eaLnBrk="0" hangingPunct="0">
                        <a:defRPr kumimoji="1" sz="14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2pPr>
                      <a:lvl3pPr marL="1143000" indent="-228600" eaLnBrk="0" hangingPunct="0">
                        <a:defRPr kumimoji="1" sz="12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3pPr>
                      <a:lvl4pPr marL="1600200" indent="-228600" eaLnBrk="0" hangingPunct="0">
                        <a:defRPr kumimoji="1" sz="10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4pPr>
                      <a:lvl5pPr marL="2057400" indent="-228600" eaLnBrk="0" hangingPunct="0"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undai Sans Text KR Bold" panose="020B0600000101010101" pitchFamily="34" charset="-127"/>
                          <a:ea typeface="Hyundai Sans Text KR Bold" panose="020B0600000101010101" pitchFamily="34" charset="-127"/>
                        </a:rPr>
                        <a:t>10</a:t>
                      </a: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kumimoji="1" sz="2800" b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1pPr>
                      <a:lvl2pPr marL="742950" indent="-285750" eaLnBrk="0" hangingPunct="0">
                        <a:defRPr kumimoji="1" sz="14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2pPr>
                      <a:lvl3pPr marL="1143000" indent="-228600" eaLnBrk="0" hangingPunct="0">
                        <a:defRPr kumimoji="1" sz="12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3pPr>
                      <a:lvl4pPr marL="1600200" indent="-228600" eaLnBrk="0" hangingPunct="0">
                        <a:defRPr kumimoji="1" sz="10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4pPr>
                      <a:lvl5pPr marL="2057400" indent="-228600" eaLnBrk="0" hangingPunct="0"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undai Sans Text KR Bold" panose="020B0600000101010101" pitchFamily="34" charset="-127"/>
                          <a:ea typeface="Hyundai Sans Text KR Bold" panose="020B0600000101010101" pitchFamily="34" charset="-127"/>
                        </a:rPr>
                        <a:t>11</a:t>
                      </a: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312">
                <a:tc rowSpan="2"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kumimoji="1" sz="2800" b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1pPr>
                      <a:lvl2pPr marL="742950" indent="-285750" eaLnBrk="0" hangingPunct="0">
                        <a:defRPr kumimoji="1" sz="14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2pPr>
                      <a:lvl3pPr marL="1143000" indent="-228600" eaLnBrk="0" hangingPunct="0">
                        <a:defRPr kumimoji="1" sz="12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3pPr>
                      <a:lvl4pPr marL="1600200" indent="-228600" eaLnBrk="0" hangingPunct="0">
                        <a:defRPr kumimoji="1" sz="10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4pPr>
                      <a:lvl5pPr marL="2057400" indent="-228600" eaLnBrk="0" hangingPunct="0"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undai Sans Text KR" panose="020B0600000101010101" pitchFamily="34" charset="-127"/>
                          <a:ea typeface="Hyundai Sans Text KR" panose="020B0600000101010101" pitchFamily="34" charset="-127"/>
                        </a:rPr>
                        <a:t>Research Background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undai Sans Text KR" panose="020B0600000101010101" pitchFamily="34" charset="-127"/>
                        <a:ea typeface="Hyundai Sans Text KR" panose="020B0600000101010101" pitchFamily="34" charset="-127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kumimoji="1" sz="2800" b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1pPr>
                      <a:lvl2pPr marL="742950" indent="-285750" eaLnBrk="0" hangingPunct="0">
                        <a:defRPr kumimoji="1" sz="14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2pPr>
                      <a:lvl3pPr marL="1143000" indent="-228600" eaLnBrk="0" hangingPunct="0">
                        <a:defRPr kumimoji="1" sz="12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3pPr>
                      <a:lvl4pPr marL="1600200" indent="-228600" eaLnBrk="0" hangingPunct="0">
                        <a:defRPr kumimoji="1" sz="10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4pPr>
                      <a:lvl5pPr marL="2057400" indent="-228600" eaLnBrk="0" hangingPunct="0"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undai Sans Text KR" panose="020B0600000101010101" pitchFamily="34" charset="-127"/>
                          <a:ea typeface="Hyundai Sans Text KR" panose="020B0600000101010101" pitchFamily="34" charset="-127"/>
                        </a:rPr>
                        <a:t>Literature review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undai Sans Text KR" panose="020B0600000101010101" pitchFamily="34" charset="-127"/>
                        <a:ea typeface="Hyundai Sans Text KR" panose="020B0600000101010101" pitchFamily="34" charset="-127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kumimoji="1" sz="2800" b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1pPr>
                      <a:lvl2pPr marL="742950" indent="-285750" eaLnBrk="0" hangingPunct="0">
                        <a:defRPr kumimoji="1" sz="14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2pPr>
                      <a:lvl3pPr marL="1143000" indent="-228600" eaLnBrk="0" hangingPunct="0">
                        <a:defRPr kumimoji="1" sz="12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3pPr>
                      <a:lvl4pPr marL="1600200" indent="-228600" eaLnBrk="0" hangingPunct="0">
                        <a:defRPr kumimoji="1" sz="10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4pPr>
                      <a:lvl5pPr marL="2057400" indent="-228600" eaLnBrk="0" hangingPunct="0"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undai Sans Text KR" panose="020B0600000101010101" pitchFamily="34" charset="-127"/>
                          <a:ea typeface="Hyundai Sans Text KR" panose="020B0600000101010101" pitchFamily="34" charset="-127"/>
                        </a:rPr>
                        <a:t>　</a:t>
                      </a: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kumimoji="1" sz="2800" b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1pPr>
                      <a:lvl2pPr marL="742950" indent="-285750" eaLnBrk="0" hangingPunct="0">
                        <a:defRPr kumimoji="1" sz="14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2pPr>
                      <a:lvl3pPr marL="1143000" indent="-228600" eaLnBrk="0" hangingPunct="0">
                        <a:defRPr kumimoji="1" sz="12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3pPr>
                      <a:lvl4pPr marL="1600200" indent="-228600" eaLnBrk="0" hangingPunct="0">
                        <a:defRPr kumimoji="1" sz="10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4pPr>
                      <a:lvl5pPr marL="2057400" indent="-228600" eaLnBrk="0" hangingPunct="0"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undai Sans Text KR" panose="020B0600000101010101" pitchFamily="34" charset="-127"/>
                          <a:ea typeface="Hyundai Sans Text KR" panose="020B0600000101010101" pitchFamily="34" charset="-127"/>
                        </a:rPr>
                        <a:t>　</a:t>
                      </a: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kumimoji="1" sz="2800" b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1pPr>
                      <a:lvl2pPr marL="742950" indent="-285750" eaLnBrk="0" hangingPunct="0">
                        <a:defRPr kumimoji="1" sz="14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2pPr>
                      <a:lvl3pPr marL="1143000" indent="-228600" eaLnBrk="0" hangingPunct="0">
                        <a:defRPr kumimoji="1" sz="12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3pPr>
                      <a:lvl4pPr marL="1600200" indent="-228600" eaLnBrk="0" hangingPunct="0">
                        <a:defRPr kumimoji="1" sz="10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4pPr>
                      <a:lvl5pPr marL="2057400" indent="-228600" eaLnBrk="0" hangingPunct="0"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undai Sans Text KR" panose="020B0600000101010101" pitchFamily="34" charset="-127"/>
                          <a:ea typeface="Hyundai Sans Text KR" panose="020B0600000101010101" pitchFamily="34" charset="-127"/>
                        </a:rPr>
                        <a:t>　</a:t>
                      </a: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kumimoji="1" sz="2800" b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1pPr>
                      <a:lvl2pPr marL="742950" indent="-285750" eaLnBrk="0" hangingPunct="0">
                        <a:defRPr kumimoji="1" sz="14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2pPr>
                      <a:lvl3pPr marL="1143000" indent="-228600" eaLnBrk="0" hangingPunct="0">
                        <a:defRPr kumimoji="1" sz="12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3pPr>
                      <a:lvl4pPr marL="1600200" indent="-228600" eaLnBrk="0" hangingPunct="0">
                        <a:defRPr kumimoji="1" sz="10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4pPr>
                      <a:lvl5pPr marL="2057400" indent="-228600" eaLnBrk="0" hangingPunct="0"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undai Sans Text KR" panose="020B0600000101010101" pitchFamily="34" charset="-127"/>
                          <a:ea typeface="Hyundai Sans Text KR" panose="020B0600000101010101" pitchFamily="34" charset="-127"/>
                        </a:rPr>
                        <a:t>　</a:t>
                      </a: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kumimoji="1" sz="2800" b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1pPr>
                      <a:lvl2pPr marL="742950" indent="-285750" eaLnBrk="0" hangingPunct="0">
                        <a:defRPr kumimoji="1" sz="14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2pPr>
                      <a:lvl3pPr marL="1143000" indent="-228600" eaLnBrk="0" hangingPunct="0">
                        <a:defRPr kumimoji="1" sz="12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3pPr>
                      <a:lvl4pPr marL="1600200" indent="-228600" eaLnBrk="0" hangingPunct="0">
                        <a:defRPr kumimoji="1" sz="10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4pPr>
                      <a:lvl5pPr marL="2057400" indent="-228600" eaLnBrk="0" hangingPunct="0"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undai Sans Text KR" panose="020B0600000101010101" pitchFamily="34" charset="-127"/>
                          <a:ea typeface="Hyundai Sans Text KR" panose="020B0600000101010101" pitchFamily="34" charset="-127"/>
                        </a:rPr>
                        <a:t>　</a:t>
                      </a: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kumimoji="1" sz="2800" b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1pPr>
                      <a:lvl2pPr marL="742950" indent="-285750" eaLnBrk="0" hangingPunct="0">
                        <a:defRPr kumimoji="1" sz="14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2pPr>
                      <a:lvl3pPr marL="1143000" indent="-228600" eaLnBrk="0" hangingPunct="0">
                        <a:defRPr kumimoji="1" sz="12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3pPr>
                      <a:lvl4pPr marL="1600200" indent="-228600" eaLnBrk="0" hangingPunct="0">
                        <a:defRPr kumimoji="1" sz="10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4pPr>
                      <a:lvl5pPr marL="2057400" indent="-228600" eaLnBrk="0" hangingPunct="0"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undai Sans Text KR" panose="020B0600000101010101" pitchFamily="34" charset="-127"/>
                          <a:ea typeface="Hyundai Sans Text KR" panose="020B0600000101010101" pitchFamily="34" charset="-127"/>
                        </a:rPr>
                        <a:t>　</a:t>
                      </a: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kumimoji="1" sz="2800" b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1pPr>
                      <a:lvl2pPr marL="742950" indent="-285750" eaLnBrk="0" hangingPunct="0">
                        <a:defRPr kumimoji="1" sz="14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2pPr>
                      <a:lvl3pPr marL="1143000" indent="-228600" eaLnBrk="0" hangingPunct="0">
                        <a:defRPr kumimoji="1" sz="12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3pPr>
                      <a:lvl4pPr marL="1600200" indent="-228600" eaLnBrk="0" hangingPunct="0">
                        <a:defRPr kumimoji="1" sz="10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4pPr>
                      <a:lvl5pPr marL="2057400" indent="-228600" eaLnBrk="0" hangingPunct="0"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undai Sans Text KR" panose="020B0600000101010101" pitchFamily="34" charset="-127"/>
                          <a:ea typeface="Hyundai Sans Text KR" panose="020B0600000101010101" pitchFamily="34" charset="-127"/>
                        </a:rPr>
                        <a:t>　</a:t>
                      </a: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3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kumimoji="1" sz="2800" b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1pPr>
                      <a:lvl2pPr marL="742950" indent="-285750" eaLnBrk="0" hangingPunct="0">
                        <a:defRPr kumimoji="1" sz="14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2pPr>
                      <a:lvl3pPr marL="1143000" indent="-228600" eaLnBrk="0" hangingPunct="0">
                        <a:defRPr kumimoji="1" sz="12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3pPr>
                      <a:lvl4pPr marL="1600200" indent="-228600" eaLnBrk="0" hangingPunct="0">
                        <a:defRPr kumimoji="1" sz="10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4pPr>
                      <a:lvl5pPr marL="2057400" indent="-228600" eaLnBrk="0" hangingPunct="0"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undai Sans Text KR" panose="020B0600000101010101" pitchFamily="34" charset="-127"/>
                          <a:ea typeface="Hyundai Sans Text KR" panose="020B0600000101010101" pitchFamily="34" charset="-127"/>
                        </a:rPr>
                        <a:t>Specifying ideas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undai Sans Text KR" panose="020B0600000101010101" pitchFamily="34" charset="-127"/>
                        <a:ea typeface="Hyundai Sans Text KR" panose="020B0600000101010101" pitchFamily="34" charset="-127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kumimoji="1" sz="2800" b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1pPr>
                      <a:lvl2pPr marL="742950" indent="-285750" eaLnBrk="0" hangingPunct="0">
                        <a:defRPr kumimoji="1" sz="14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2pPr>
                      <a:lvl3pPr marL="1143000" indent="-228600" eaLnBrk="0" hangingPunct="0">
                        <a:defRPr kumimoji="1" sz="12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3pPr>
                      <a:lvl4pPr marL="1600200" indent="-228600" eaLnBrk="0" hangingPunct="0">
                        <a:defRPr kumimoji="1" sz="10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4pPr>
                      <a:lvl5pPr marL="2057400" indent="-228600" eaLnBrk="0" hangingPunct="0"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highlight>
                            <a:srgbClr val="808080"/>
                          </a:highlight>
                          <a:latin typeface="Hyundai Sans Text KR" panose="020B0600000101010101" pitchFamily="34" charset="-127"/>
                          <a:ea typeface="Hyundai Sans Text KR" panose="020B0600000101010101" pitchFamily="34" charset="-127"/>
                        </a:rPr>
                        <a:t>　</a:t>
                      </a: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kumimoji="1" sz="2800" b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1pPr>
                      <a:lvl2pPr marL="742950" indent="-285750" eaLnBrk="0" hangingPunct="0">
                        <a:defRPr kumimoji="1" sz="14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2pPr>
                      <a:lvl3pPr marL="1143000" indent="-228600" eaLnBrk="0" hangingPunct="0">
                        <a:defRPr kumimoji="1" sz="12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3pPr>
                      <a:lvl4pPr marL="1600200" indent="-228600" eaLnBrk="0" hangingPunct="0">
                        <a:defRPr kumimoji="1" sz="10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4pPr>
                      <a:lvl5pPr marL="2057400" indent="-228600" eaLnBrk="0" hangingPunct="0"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highlight>
                            <a:srgbClr val="808080"/>
                          </a:highlight>
                          <a:latin typeface="Hyundai Sans Text KR" panose="020B0600000101010101" pitchFamily="34" charset="-127"/>
                          <a:ea typeface="Hyundai Sans Text KR" panose="020B0600000101010101" pitchFamily="34" charset="-127"/>
                        </a:rPr>
                        <a:t>　</a:t>
                      </a: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kumimoji="1" sz="2800" b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1pPr>
                      <a:lvl2pPr marL="742950" indent="-285750" eaLnBrk="0" hangingPunct="0">
                        <a:defRPr kumimoji="1" sz="14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2pPr>
                      <a:lvl3pPr marL="1143000" indent="-228600" eaLnBrk="0" hangingPunct="0">
                        <a:defRPr kumimoji="1" sz="12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3pPr>
                      <a:lvl4pPr marL="1600200" indent="-228600" eaLnBrk="0" hangingPunct="0">
                        <a:defRPr kumimoji="1" sz="10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4pPr>
                      <a:lvl5pPr marL="2057400" indent="-228600" eaLnBrk="0" hangingPunct="0"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undai Sans Text KR" panose="020B0600000101010101" pitchFamily="34" charset="-127"/>
                          <a:ea typeface="Hyundai Sans Text KR" panose="020B0600000101010101" pitchFamily="34" charset="-127"/>
                        </a:rPr>
                        <a:t>　</a:t>
                      </a: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kumimoji="1" sz="2800" b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1pPr>
                      <a:lvl2pPr marL="742950" indent="-285750" eaLnBrk="0" hangingPunct="0">
                        <a:defRPr kumimoji="1" sz="14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2pPr>
                      <a:lvl3pPr marL="1143000" indent="-228600" eaLnBrk="0" hangingPunct="0">
                        <a:defRPr kumimoji="1" sz="12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3pPr>
                      <a:lvl4pPr marL="1600200" indent="-228600" eaLnBrk="0" hangingPunct="0">
                        <a:defRPr kumimoji="1" sz="10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4pPr>
                      <a:lvl5pPr marL="2057400" indent="-228600" eaLnBrk="0" hangingPunct="0"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undai Sans Text KR" panose="020B0600000101010101" pitchFamily="34" charset="-127"/>
                          <a:ea typeface="Hyundai Sans Text KR" panose="020B0600000101010101" pitchFamily="34" charset="-127"/>
                        </a:rPr>
                        <a:t>　</a:t>
                      </a: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kumimoji="1" sz="2800" b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1pPr>
                      <a:lvl2pPr marL="742950" indent="-285750" eaLnBrk="0" hangingPunct="0">
                        <a:defRPr kumimoji="1" sz="14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2pPr>
                      <a:lvl3pPr marL="1143000" indent="-228600" eaLnBrk="0" hangingPunct="0">
                        <a:defRPr kumimoji="1" sz="12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3pPr>
                      <a:lvl4pPr marL="1600200" indent="-228600" eaLnBrk="0" hangingPunct="0">
                        <a:defRPr kumimoji="1" sz="10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4pPr>
                      <a:lvl5pPr marL="2057400" indent="-228600" eaLnBrk="0" hangingPunct="0"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undai Sans Text KR" panose="020B0600000101010101" pitchFamily="34" charset="-127"/>
                          <a:ea typeface="Hyundai Sans Text KR" panose="020B0600000101010101" pitchFamily="34" charset="-127"/>
                        </a:rPr>
                        <a:t>　</a:t>
                      </a: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kumimoji="1" sz="2800" b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1pPr>
                      <a:lvl2pPr marL="742950" indent="-285750" eaLnBrk="0" hangingPunct="0">
                        <a:defRPr kumimoji="1" sz="14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2pPr>
                      <a:lvl3pPr marL="1143000" indent="-228600" eaLnBrk="0" hangingPunct="0">
                        <a:defRPr kumimoji="1" sz="12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3pPr>
                      <a:lvl4pPr marL="1600200" indent="-228600" eaLnBrk="0" hangingPunct="0">
                        <a:defRPr kumimoji="1" sz="10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4pPr>
                      <a:lvl5pPr marL="2057400" indent="-228600" eaLnBrk="0" hangingPunct="0"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undai Sans Text KR" panose="020B0600000101010101" pitchFamily="34" charset="-127"/>
                          <a:ea typeface="Hyundai Sans Text KR" panose="020B0600000101010101" pitchFamily="34" charset="-127"/>
                        </a:rPr>
                        <a:t>　</a:t>
                      </a: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kumimoji="1" sz="2800" b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1pPr>
                      <a:lvl2pPr marL="742950" indent="-285750" eaLnBrk="0" hangingPunct="0">
                        <a:defRPr kumimoji="1" sz="14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2pPr>
                      <a:lvl3pPr marL="1143000" indent="-228600" eaLnBrk="0" hangingPunct="0">
                        <a:defRPr kumimoji="1" sz="12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3pPr>
                      <a:lvl4pPr marL="1600200" indent="-228600" eaLnBrk="0" hangingPunct="0">
                        <a:defRPr kumimoji="1" sz="10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4pPr>
                      <a:lvl5pPr marL="2057400" indent="-228600" eaLnBrk="0" hangingPunct="0"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undai Sans Text KR" panose="020B0600000101010101" pitchFamily="34" charset="-127"/>
                          <a:ea typeface="Hyundai Sans Text KR" panose="020B0600000101010101" pitchFamily="34" charset="-127"/>
                        </a:rPr>
                        <a:t>　</a:t>
                      </a: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658"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kumimoji="1" sz="2800" b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1pPr>
                      <a:lvl2pPr marL="742950" indent="-285750" eaLnBrk="0" hangingPunct="0">
                        <a:defRPr kumimoji="1" sz="14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2pPr>
                      <a:lvl3pPr marL="1143000" indent="-228600" eaLnBrk="0" hangingPunct="0">
                        <a:defRPr kumimoji="1" sz="12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3pPr>
                      <a:lvl4pPr marL="1600200" indent="-228600" eaLnBrk="0" hangingPunct="0">
                        <a:defRPr kumimoji="1" sz="10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4pPr>
                      <a:lvl5pPr marL="2057400" indent="-228600" eaLnBrk="0" hangingPunct="0"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undai Sans Text KR" panose="020B0600000101010101" pitchFamily="34" charset="-127"/>
                          <a:ea typeface="Hyundai Sans Text KR" panose="020B0600000101010101" pitchFamily="34" charset="-127"/>
                        </a:rPr>
                        <a:t>Simulator Development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undai Sans Text KR" panose="020B0600000101010101" pitchFamily="34" charset="-127"/>
                        <a:ea typeface="Hyundai Sans Text KR" panose="020B0600000101010101" pitchFamily="34" charset="-127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kumimoji="1" sz="2800" b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1pPr>
                      <a:lvl2pPr marL="742950" indent="-285750" eaLnBrk="0" hangingPunct="0">
                        <a:defRPr kumimoji="1" sz="14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2pPr>
                      <a:lvl3pPr marL="1143000" indent="-228600" eaLnBrk="0" hangingPunct="0">
                        <a:defRPr kumimoji="1" sz="12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3pPr>
                      <a:lvl4pPr marL="1600200" indent="-228600" eaLnBrk="0" hangingPunct="0">
                        <a:defRPr kumimoji="1" sz="10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4pPr>
                      <a:lvl5pPr marL="2057400" indent="-228600" eaLnBrk="0" hangingPunct="0"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undai Sans Text KR" panose="020B0600000101010101" pitchFamily="34" charset="-127"/>
                          <a:ea typeface="Hyundai Sans Text KR" panose="020B0600000101010101" pitchFamily="34" charset="-127"/>
                        </a:rPr>
                        <a:t>Develop and debug simulator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undai Sans Text KR" panose="020B0600000101010101" pitchFamily="34" charset="-127"/>
                        <a:ea typeface="Hyundai Sans Text KR" panose="020B0600000101010101" pitchFamily="34" charset="-127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kumimoji="1" sz="2800" b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1pPr>
                      <a:lvl2pPr marL="742950" indent="-285750" eaLnBrk="0" hangingPunct="0">
                        <a:defRPr kumimoji="1" sz="14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2pPr>
                      <a:lvl3pPr marL="1143000" indent="-228600" eaLnBrk="0" hangingPunct="0">
                        <a:defRPr kumimoji="1" sz="12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3pPr>
                      <a:lvl4pPr marL="1600200" indent="-228600" eaLnBrk="0" hangingPunct="0">
                        <a:defRPr kumimoji="1" sz="10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4pPr>
                      <a:lvl5pPr marL="2057400" indent="-228600" eaLnBrk="0" hangingPunct="0"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undai Sans Text KR" panose="020B0600000101010101" pitchFamily="34" charset="-127"/>
                          <a:ea typeface="Hyundai Sans Text KR" panose="020B0600000101010101" pitchFamily="34" charset="-127"/>
                        </a:rPr>
                        <a:t>　</a:t>
                      </a: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kumimoji="1" sz="2800" b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1pPr>
                      <a:lvl2pPr marL="742950" indent="-285750" eaLnBrk="0" hangingPunct="0">
                        <a:defRPr kumimoji="1" sz="14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2pPr>
                      <a:lvl3pPr marL="1143000" indent="-228600" eaLnBrk="0" hangingPunct="0">
                        <a:defRPr kumimoji="1" sz="12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3pPr>
                      <a:lvl4pPr marL="1600200" indent="-228600" eaLnBrk="0" hangingPunct="0">
                        <a:defRPr kumimoji="1" sz="10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4pPr>
                      <a:lvl5pPr marL="2057400" indent="-228600" eaLnBrk="0" hangingPunct="0"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undai Sans Text KR" panose="020B0600000101010101" pitchFamily="34" charset="-127"/>
                          <a:ea typeface="Hyundai Sans Text KR" panose="020B0600000101010101" pitchFamily="34" charset="-127"/>
                        </a:rPr>
                        <a:t>　</a:t>
                      </a: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kumimoji="1" sz="2800" b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1pPr>
                      <a:lvl2pPr marL="742950" indent="-285750" eaLnBrk="0" hangingPunct="0">
                        <a:defRPr kumimoji="1" sz="14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2pPr>
                      <a:lvl3pPr marL="1143000" indent="-228600" eaLnBrk="0" hangingPunct="0">
                        <a:defRPr kumimoji="1" sz="12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3pPr>
                      <a:lvl4pPr marL="1600200" indent="-228600" eaLnBrk="0" hangingPunct="0">
                        <a:defRPr kumimoji="1" sz="10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4pPr>
                      <a:lvl5pPr marL="2057400" indent="-228600" eaLnBrk="0" hangingPunct="0"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undai Sans Text KR" panose="020B0600000101010101" pitchFamily="34" charset="-127"/>
                          <a:ea typeface="Hyundai Sans Text KR" panose="020B0600000101010101" pitchFamily="34" charset="-127"/>
                        </a:rPr>
                        <a:t>　</a:t>
                      </a: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kumimoji="1" sz="2800" b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1pPr>
                      <a:lvl2pPr marL="742950" indent="-285750" eaLnBrk="0" hangingPunct="0">
                        <a:defRPr kumimoji="1" sz="14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2pPr>
                      <a:lvl3pPr marL="1143000" indent="-228600" eaLnBrk="0" hangingPunct="0">
                        <a:defRPr kumimoji="1" sz="12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3pPr>
                      <a:lvl4pPr marL="1600200" indent="-228600" eaLnBrk="0" hangingPunct="0">
                        <a:defRPr kumimoji="1" sz="10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4pPr>
                      <a:lvl5pPr marL="2057400" indent="-228600" eaLnBrk="0" hangingPunct="0"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undai Sans Text KR" panose="020B0600000101010101" pitchFamily="34" charset="-127"/>
                          <a:ea typeface="Hyundai Sans Text KR" panose="020B0600000101010101" pitchFamily="34" charset="-127"/>
                        </a:rPr>
                        <a:t>　</a:t>
                      </a: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kumimoji="1" sz="2800" b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1pPr>
                      <a:lvl2pPr marL="742950" indent="-285750" eaLnBrk="0" hangingPunct="0">
                        <a:defRPr kumimoji="1" sz="14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2pPr>
                      <a:lvl3pPr marL="1143000" indent="-228600" eaLnBrk="0" hangingPunct="0">
                        <a:defRPr kumimoji="1" sz="12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3pPr>
                      <a:lvl4pPr marL="1600200" indent="-228600" eaLnBrk="0" hangingPunct="0">
                        <a:defRPr kumimoji="1" sz="10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4pPr>
                      <a:lvl5pPr marL="2057400" indent="-228600" eaLnBrk="0" hangingPunct="0"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undai Sans Text KR" panose="020B0600000101010101" pitchFamily="34" charset="-127"/>
                          <a:ea typeface="Hyundai Sans Text KR" panose="020B0600000101010101" pitchFamily="34" charset="-127"/>
                        </a:rPr>
                        <a:t>　</a:t>
                      </a: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kumimoji="1" sz="2800" b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1pPr>
                      <a:lvl2pPr marL="742950" indent="-285750" eaLnBrk="0" hangingPunct="0">
                        <a:defRPr kumimoji="1" sz="14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2pPr>
                      <a:lvl3pPr marL="1143000" indent="-228600" eaLnBrk="0" hangingPunct="0">
                        <a:defRPr kumimoji="1" sz="12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3pPr>
                      <a:lvl4pPr marL="1600200" indent="-228600" eaLnBrk="0" hangingPunct="0">
                        <a:defRPr kumimoji="1" sz="10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4pPr>
                      <a:lvl5pPr marL="2057400" indent="-228600" eaLnBrk="0" hangingPunct="0"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undai Sans Text KR" panose="020B0600000101010101" pitchFamily="34" charset="-127"/>
                          <a:ea typeface="Hyundai Sans Text KR" panose="020B0600000101010101" pitchFamily="34" charset="-127"/>
                        </a:rPr>
                        <a:t>　</a:t>
                      </a: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kumimoji="1" sz="2800" b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1pPr>
                      <a:lvl2pPr marL="742950" indent="-285750" eaLnBrk="0" hangingPunct="0">
                        <a:defRPr kumimoji="1" sz="14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2pPr>
                      <a:lvl3pPr marL="1143000" indent="-228600" eaLnBrk="0" hangingPunct="0">
                        <a:defRPr kumimoji="1" sz="12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3pPr>
                      <a:lvl4pPr marL="1600200" indent="-228600" eaLnBrk="0" hangingPunct="0">
                        <a:defRPr kumimoji="1" sz="10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4pPr>
                      <a:lvl5pPr marL="2057400" indent="-228600" eaLnBrk="0" hangingPunct="0"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undai Sans Text KR" panose="020B0600000101010101" pitchFamily="34" charset="-127"/>
                          <a:ea typeface="Hyundai Sans Text KR" panose="020B0600000101010101" pitchFamily="34" charset="-127"/>
                        </a:rPr>
                        <a:t>　</a:t>
                      </a: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1312">
                <a:tc rowSpan="2"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kumimoji="1" sz="2800" b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1pPr>
                      <a:lvl2pPr marL="742950" indent="-285750" eaLnBrk="0" hangingPunct="0">
                        <a:defRPr kumimoji="1" sz="14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2pPr>
                      <a:lvl3pPr marL="1143000" indent="-228600" eaLnBrk="0" hangingPunct="0">
                        <a:defRPr kumimoji="1" sz="12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3pPr>
                      <a:lvl4pPr marL="1600200" indent="-228600" eaLnBrk="0" hangingPunct="0">
                        <a:defRPr kumimoji="1" sz="10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4pPr>
                      <a:lvl5pPr marL="2057400" indent="-228600" eaLnBrk="0" hangingPunct="0"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undai Sans Text KR" panose="020B0600000101010101" pitchFamily="34" charset="-127"/>
                          <a:ea typeface="Hyundai Sans Text KR" panose="020B0600000101010101" pitchFamily="34" charset="-127"/>
                        </a:rPr>
                        <a:t>Experiments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undai Sans Text KR" panose="020B0600000101010101" pitchFamily="34" charset="-127"/>
                        <a:ea typeface="Hyundai Sans Text KR" panose="020B0600000101010101" pitchFamily="34" charset="-127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kumimoji="1" sz="2800" b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1pPr>
                      <a:lvl2pPr marL="742950" indent="-285750" eaLnBrk="0" hangingPunct="0">
                        <a:defRPr kumimoji="1" sz="14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2pPr>
                      <a:lvl3pPr marL="1143000" indent="-228600" eaLnBrk="0" hangingPunct="0">
                        <a:defRPr kumimoji="1" sz="12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3pPr>
                      <a:lvl4pPr marL="1600200" indent="-228600" eaLnBrk="0" hangingPunct="0">
                        <a:defRPr kumimoji="1" sz="10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4pPr>
                      <a:lvl5pPr marL="2057400" indent="-228600" eaLnBrk="0" hangingPunct="0"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undai Sans Text KR" panose="020B0600000101010101" pitchFamily="34" charset="-127"/>
                          <a:ea typeface="Hyundai Sans Text KR" panose="020B0600000101010101" pitchFamily="34" charset="-127"/>
                        </a:rPr>
                        <a:t>Ex 1) Ablation study and parameter fine-tuning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undai Sans Text KR" panose="020B0600000101010101" pitchFamily="34" charset="-127"/>
                        <a:ea typeface="Hyundai Sans Text KR" panose="020B0600000101010101" pitchFamily="34" charset="-127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kumimoji="1" sz="2800" b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1pPr>
                      <a:lvl2pPr marL="742950" indent="-285750" eaLnBrk="0" hangingPunct="0">
                        <a:defRPr kumimoji="1" sz="14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2pPr>
                      <a:lvl3pPr marL="1143000" indent="-228600" eaLnBrk="0" hangingPunct="0">
                        <a:defRPr kumimoji="1" sz="12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3pPr>
                      <a:lvl4pPr marL="1600200" indent="-228600" eaLnBrk="0" hangingPunct="0">
                        <a:defRPr kumimoji="1" sz="10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4pPr>
                      <a:lvl5pPr marL="2057400" indent="-228600" eaLnBrk="0" hangingPunct="0"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undai Sans Text KR" panose="020B0600000101010101" pitchFamily="34" charset="-127"/>
                          <a:ea typeface="Hyundai Sans Text KR" panose="020B0600000101010101" pitchFamily="34" charset="-127"/>
                        </a:rPr>
                        <a:t>　</a:t>
                      </a: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kumimoji="1" sz="2800" b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1pPr>
                      <a:lvl2pPr marL="742950" indent="-285750" eaLnBrk="0" hangingPunct="0">
                        <a:defRPr kumimoji="1" sz="14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2pPr>
                      <a:lvl3pPr marL="1143000" indent="-228600" eaLnBrk="0" hangingPunct="0">
                        <a:defRPr kumimoji="1" sz="12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3pPr>
                      <a:lvl4pPr marL="1600200" indent="-228600" eaLnBrk="0" hangingPunct="0">
                        <a:defRPr kumimoji="1" sz="10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4pPr>
                      <a:lvl5pPr marL="2057400" indent="-228600" eaLnBrk="0" hangingPunct="0"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undai Sans Text KR" panose="020B0600000101010101" pitchFamily="34" charset="-127"/>
                          <a:ea typeface="Hyundai Sans Text KR" panose="020B0600000101010101" pitchFamily="34" charset="-127"/>
                        </a:rPr>
                        <a:t>　</a:t>
                      </a: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kumimoji="1" sz="2800" b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1pPr>
                      <a:lvl2pPr marL="742950" indent="-285750" eaLnBrk="0" hangingPunct="0">
                        <a:defRPr kumimoji="1" sz="14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2pPr>
                      <a:lvl3pPr marL="1143000" indent="-228600" eaLnBrk="0" hangingPunct="0">
                        <a:defRPr kumimoji="1" sz="12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3pPr>
                      <a:lvl4pPr marL="1600200" indent="-228600" eaLnBrk="0" hangingPunct="0">
                        <a:defRPr kumimoji="1" sz="10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4pPr>
                      <a:lvl5pPr marL="2057400" indent="-228600" eaLnBrk="0" hangingPunct="0"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undai Sans Text KR" panose="020B0600000101010101" pitchFamily="34" charset="-127"/>
                          <a:ea typeface="Hyundai Sans Text KR" panose="020B0600000101010101" pitchFamily="34" charset="-127"/>
                        </a:rPr>
                        <a:t>　</a:t>
                      </a: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kumimoji="1" sz="2800" b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1pPr>
                      <a:lvl2pPr marL="742950" indent="-285750" eaLnBrk="0" hangingPunct="0">
                        <a:defRPr kumimoji="1" sz="14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2pPr>
                      <a:lvl3pPr marL="1143000" indent="-228600" eaLnBrk="0" hangingPunct="0">
                        <a:defRPr kumimoji="1" sz="12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3pPr>
                      <a:lvl4pPr marL="1600200" indent="-228600" eaLnBrk="0" hangingPunct="0">
                        <a:defRPr kumimoji="1" sz="10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4pPr>
                      <a:lvl5pPr marL="2057400" indent="-228600" eaLnBrk="0" hangingPunct="0"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undai Sans Text KR" panose="020B0600000101010101" pitchFamily="34" charset="-127"/>
                          <a:ea typeface="Hyundai Sans Text KR" panose="020B0600000101010101" pitchFamily="34" charset="-127"/>
                        </a:rPr>
                        <a:t>　</a:t>
                      </a: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kumimoji="1" sz="2800" b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1pPr>
                      <a:lvl2pPr marL="742950" indent="-285750" eaLnBrk="0" hangingPunct="0">
                        <a:defRPr kumimoji="1" sz="14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2pPr>
                      <a:lvl3pPr marL="1143000" indent="-228600" eaLnBrk="0" hangingPunct="0">
                        <a:defRPr kumimoji="1" sz="12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3pPr>
                      <a:lvl4pPr marL="1600200" indent="-228600" eaLnBrk="0" hangingPunct="0">
                        <a:defRPr kumimoji="1" sz="10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4pPr>
                      <a:lvl5pPr marL="2057400" indent="-228600" eaLnBrk="0" hangingPunct="0"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undai Sans Text KR" panose="020B0600000101010101" pitchFamily="34" charset="-127"/>
                          <a:ea typeface="Hyundai Sans Text KR" panose="020B0600000101010101" pitchFamily="34" charset="-127"/>
                        </a:rPr>
                        <a:t>　</a:t>
                      </a: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kumimoji="1" sz="2800" b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1pPr>
                      <a:lvl2pPr marL="742950" indent="-285750" eaLnBrk="0" hangingPunct="0">
                        <a:defRPr kumimoji="1" sz="14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2pPr>
                      <a:lvl3pPr marL="1143000" indent="-228600" eaLnBrk="0" hangingPunct="0">
                        <a:defRPr kumimoji="1" sz="12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3pPr>
                      <a:lvl4pPr marL="1600200" indent="-228600" eaLnBrk="0" hangingPunct="0">
                        <a:defRPr kumimoji="1" sz="10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4pPr>
                      <a:lvl5pPr marL="2057400" indent="-228600" eaLnBrk="0" hangingPunct="0"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undai Sans Text KR" panose="020B0600000101010101" pitchFamily="34" charset="-127"/>
                          <a:ea typeface="Hyundai Sans Text KR" panose="020B0600000101010101" pitchFamily="34" charset="-127"/>
                        </a:rPr>
                        <a:t>　</a:t>
                      </a: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kumimoji="1" sz="2800" b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1pPr>
                      <a:lvl2pPr marL="742950" indent="-285750" eaLnBrk="0" hangingPunct="0">
                        <a:defRPr kumimoji="1" sz="14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2pPr>
                      <a:lvl3pPr marL="1143000" indent="-228600" eaLnBrk="0" hangingPunct="0">
                        <a:defRPr kumimoji="1" sz="12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3pPr>
                      <a:lvl4pPr marL="1600200" indent="-228600" eaLnBrk="0" hangingPunct="0">
                        <a:defRPr kumimoji="1" sz="10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4pPr>
                      <a:lvl5pPr marL="2057400" indent="-228600" eaLnBrk="0" hangingPunct="0"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undai Sans Text KR" panose="020B0600000101010101" pitchFamily="34" charset="-127"/>
                          <a:ea typeface="Hyundai Sans Text KR" panose="020B0600000101010101" pitchFamily="34" charset="-127"/>
                        </a:rPr>
                        <a:t>　</a:t>
                      </a: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13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kumimoji="1" sz="2800" b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1pPr>
                      <a:lvl2pPr marL="742950" indent="-285750" eaLnBrk="0" hangingPunct="0">
                        <a:defRPr kumimoji="1" sz="14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2pPr>
                      <a:lvl3pPr marL="1143000" indent="-228600" eaLnBrk="0" hangingPunct="0">
                        <a:defRPr kumimoji="1" sz="12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3pPr>
                      <a:lvl4pPr marL="1600200" indent="-228600" eaLnBrk="0" hangingPunct="0">
                        <a:defRPr kumimoji="1" sz="10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4pPr>
                      <a:lvl5pPr marL="2057400" indent="-228600" eaLnBrk="0" hangingPunct="0"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undai Sans Text KR" panose="020B0600000101010101" pitchFamily="34" charset="-127"/>
                          <a:ea typeface="Hyundai Sans Text KR" panose="020B0600000101010101" pitchFamily="34" charset="-127"/>
                        </a:rPr>
                        <a:t>Ex 2) Reproduce benchmarks and comparison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undai Sans Text KR" panose="020B0600000101010101" pitchFamily="34" charset="-127"/>
                        <a:ea typeface="Hyundai Sans Text KR" panose="020B0600000101010101" pitchFamily="34" charset="-127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kumimoji="1" sz="2800" b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1pPr>
                      <a:lvl2pPr marL="742950" indent="-285750" eaLnBrk="0" hangingPunct="0">
                        <a:defRPr kumimoji="1" sz="14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2pPr>
                      <a:lvl3pPr marL="1143000" indent="-228600" eaLnBrk="0" hangingPunct="0">
                        <a:defRPr kumimoji="1" sz="12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3pPr>
                      <a:lvl4pPr marL="1600200" indent="-228600" eaLnBrk="0" hangingPunct="0">
                        <a:defRPr kumimoji="1" sz="10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4pPr>
                      <a:lvl5pPr marL="2057400" indent="-228600" eaLnBrk="0" hangingPunct="0"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undai Sans Text KR" panose="020B0600000101010101" pitchFamily="34" charset="-127"/>
                          <a:ea typeface="Hyundai Sans Text KR" panose="020B0600000101010101" pitchFamily="34" charset="-127"/>
                        </a:rPr>
                        <a:t>　</a:t>
                      </a: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kumimoji="1" sz="2800" b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1pPr>
                      <a:lvl2pPr marL="742950" indent="-285750" eaLnBrk="0" hangingPunct="0">
                        <a:defRPr kumimoji="1" sz="14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2pPr>
                      <a:lvl3pPr marL="1143000" indent="-228600" eaLnBrk="0" hangingPunct="0">
                        <a:defRPr kumimoji="1" sz="12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3pPr>
                      <a:lvl4pPr marL="1600200" indent="-228600" eaLnBrk="0" hangingPunct="0">
                        <a:defRPr kumimoji="1" sz="10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4pPr>
                      <a:lvl5pPr marL="2057400" indent="-228600" eaLnBrk="0" hangingPunct="0"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undai Sans Text KR" panose="020B0600000101010101" pitchFamily="34" charset="-127"/>
                          <a:ea typeface="Hyundai Sans Text KR" panose="020B0600000101010101" pitchFamily="34" charset="-127"/>
                        </a:rPr>
                        <a:t>　</a:t>
                      </a: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kumimoji="1" sz="2800" b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1pPr>
                      <a:lvl2pPr marL="742950" indent="-285750" eaLnBrk="0" hangingPunct="0">
                        <a:defRPr kumimoji="1" sz="14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2pPr>
                      <a:lvl3pPr marL="1143000" indent="-228600" eaLnBrk="0" hangingPunct="0">
                        <a:defRPr kumimoji="1" sz="12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3pPr>
                      <a:lvl4pPr marL="1600200" indent="-228600" eaLnBrk="0" hangingPunct="0">
                        <a:defRPr kumimoji="1" sz="10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4pPr>
                      <a:lvl5pPr marL="2057400" indent="-228600" eaLnBrk="0" hangingPunct="0"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undai Sans Text KR" panose="020B0600000101010101" pitchFamily="34" charset="-127"/>
                          <a:ea typeface="Hyundai Sans Text KR" panose="020B0600000101010101" pitchFamily="34" charset="-127"/>
                        </a:rPr>
                        <a:t>　</a:t>
                      </a: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kumimoji="1" sz="2800" b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1pPr>
                      <a:lvl2pPr marL="742950" indent="-285750" eaLnBrk="0" hangingPunct="0">
                        <a:defRPr kumimoji="1" sz="14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2pPr>
                      <a:lvl3pPr marL="1143000" indent="-228600" eaLnBrk="0" hangingPunct="0">
                        <a:defRPr kumimoji="1" sz="12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3pPr>
                      <a:lvl4pPr marL="1600200" indent="-228600" eaLnBrk="0" hangingPunct="0">
                        <a:defRPr kumimoji="1" sz="10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4pPr>
                      <a:lvl5pPr marL="2057400" indent="-228600" eaLnBrk="0" hangingPunct="0"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undai Sans Text KR" panose="020B0600000101010101" pitchFamily="34" charset="-127"/>
                          <a:ea typeface="Hyundai Sans Text KR" panose="020B0600000101010101" pitchFamily="34" charset="-127"/>
                        </a:rPr>
                        <a:t>　</a:t>
                      </a: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kumimoji="1" sz="2800" b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1pPr>
                      <a:lvl2pPr marL="742950" indent="-285750" eaLnBrk="0" hangingPunct="0">
                        <a:defRPr kumimoji="1" sz="14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2pPr>
                      <a:lvl3pPr marL="1143000" indent="-228600" eaLnBrk="0" hangingPunct="0">
                        <a:defRPr kumimoji="1" sz="12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3pPr>
                      <a:lvl4pPr marL="1600200" indent="-228600" eaLnBrk="0" hangingPunct="0">
                        <a:defRPr kumimoji="1" sz="10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4pPr>
                      <a:lvl5pPr marL="2057400" indent="-228600" eaLnBrk="0" hangingPunct="0"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undai Sans Text KR" panose="020B0600000101010101" pitchFamily="34" charset="-127"/>
                          <a:ea typeface="Hyundai Sans Text KR" panose="020B0600000101010101" pitchFamily="34" charset="-127"/>
                        </a:rPr>
                        <a:t>　</a:t>
                      </a: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kumimoji="1" sz="2800" b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1pPr>
                      <a:lvl2pPr marL="742950" indent="-285750" eaLnBrk="0" hangingPunct="0">
                        <a:defRPr kumimoji="1" sz="14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2pPr>
                      <a:lvl3pPr marL="1143000" indent="-228600" eaLnBrk="0" hangingPunct="0">
                        <a:defRPr kumimoji="1" sz="12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3pPr>
                      <a:lvl4pPr marL="1600200" indent="-228600" eaLnBrk="0" hangingPunct="0">
                        <a:defRPr kumimoji="1" sz="10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4pPr>
                      <a:lvl5pPr marL="2057400" indent="-228600" eaLnBrk="0" hangingPunct="0"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undai Sans Text KR" panose="020B0600000101010101" pitchFamily="34" charset="-127"/>
                          <a:ea typeface="Hyundai Sans Text KR" panose="020B0600000101010101" pitchFamily="34" charset="-127"/>
                        </a:rPr>
                        <a:t>　</a:t>
                      </a: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kumimoji="1" sz="2800" b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1pPr>
                      <a:lvl2pPr marL="742950" indent="-285750" eaLnBrk="0" hangingPunct="0">
                        <a:defRPr kumimoji="1" sz="14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2pPr>
                      <a:lvl3pPr marL="1143000" indent="-228600" eaLnBrk="0" hangingPunct="0">
                        <a:defRPr kumimoji="1" sz="12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3pPr>
                      <a:lvl4pPr marL="1600200" indent="-228600" eaLnBrk="0" hangingPunct="0">
                        <a:defRPr kumimoji="1" sz="10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4pPr>
                      <a:lvl5pPr marL="2057400" indent="-228600" eaLnBrk="0" hangingPunct="0"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undai Sans Text KR" panose="020B0600000101010101" pitchFamily="34" charset="-127"/>
                          <a:ea typeface="Hyundai Sans Text KR" panose="020B0600000101010101" pitchFamily="34" charset="-127"/>
                        </a:rPr>
                        <a:t>　</a:t>
                      </a: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51312"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kumimoji="1" sz="2800" b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1pPr>
                      <a:lvl2pPr marL="742950" indent="-285750" eaLnBrk="0" hangingPunct="0">
                        <a:defRPr kumimoji="1" sz="14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2pPr>
                      <a:lvl3pPr marL="1143000" indent="-228600" eaLnBrk="0" hangingPunct="0">
                        <a:defRPr kumimoji="1" sz="12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3pPr>
                      <a:lvl4pPr marL="1600200" indent="-228600" eaLnBrk="0" hangingPunct="0">
                        <a:defRPr kumimoji="1" sz="10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4pPr>
                      <a:lvl5pPr marL="2057400" indent="-228600" eaLnBrk="0" hangingPunct="0"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undai Sans Text KR" panose="020B0600000101010101" pitchFamily="34" charset="-127"/>
                          <a:ea typeface="Hyundai Sans Text KR" panose="020B0600000101010101" pitchFamily="34" charset="-127"/>
                        </a:rPr>
                        <a:t>Writing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undai Sans Text KR" panose="020B0600000101010101" pitchFamily="34" charset="-127"/>
                        <a:ea typeface="Hyundai Sans Text KR" panose="020B0600000101010101" pitchFamily="34" charset="-127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kumimoji="1" sz="2800" b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1pPr>
                      <a:lvl2pPr marL="742950" indent="-285750" eaLnBrk="0" hangingPunct="0">
                        <a:defRPr kumimoji="1" sz="14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2pPr>
                      <a:lvl3pPr marL="1143000" indent="-228600" eaLnBrk="0" hangingPunct="0">
                        <a:defRPr kumimoji="1" sz="12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3pPr>
                      <a:lvl4pPr marL="1600200" indent="-228600" eaLnBrk="0" hangingPunct="0">
                        <a:defRPr kumimoji="1" sz="10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4pPr>
                      <a:lvl5pPr marL="2057400" indent="-228600" eaLnBrk="0" hangingPunct="0"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undai Sans Text KR" panose="020B0600000101010101" pitchFamily="34" charset="-127"/>
                          <a:ea typeface="Hyundai Sans Text KR" panose="020B0600000101010101" pitchFamily="34" charset="-127"/>
                        </a:rPr>
                        <a:t>Write paper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undai Sans Text KR" panose="020B0600000101010101" pitchFamily="34" charset="-127"/>
                        <a:ea typeface="Hyundai Sans Text KR" panose="020B0600000101010101" pitchFamily="34" charset="-127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kumimoji="1" sz="2800" b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1pPr>
                      <a:lvl2pPr marL="742950" indent="-285750" eaLnBrk="0" hangingPunct="0">
                        <a:defRPr kumimoji="1" sz="14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2pPr>
                      <a:lvl3pPr marL="1143000" indent="-228600" eaLnBrk="0" hangingPunct="0">
                        <a:defRPr kumimoji="1" sz="12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3pPr>
                      <a:lvl4pPr marL="1600200" indent="-228600" eaLnBrk="0" hangingPunct="0">
                        <a:defRPr kumimoji="1" sz="10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4pPr>
                      <a:lvl5pPr marL="2057400" indent="-228600" eaLnBrk="0" hangingPunct="0"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undai Sans Text KR" panose="020B0600000101010101" pitchFamily="34" charset="-127"/>
                          <a:ea typeface="Hyundai Sans Text KR" panose="020B0600000101010101" pitchFamily="34" charset="-127"/>
                        </a:rPr>
                        <a:t>　</a:t>
                      </a: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kumimoji="1" sz="2800" b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1pPr>
                      <a:lvl2pPr marL="742950" indent="-285750" eaLnBrk="0" hangingPunct="0">
                        <a:defRPr kumimoji="1" sz="14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2pPr>
                      <a:lvl3pPr marL="1143000" indent="-228600" eaLnBrk="0" hangingPunct="0">
                        <a:defRPr kumimoji="1" sz="12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3pPr>
                      <a:lvl4pPr marL="1600200" indent="-228600" eaLnBrk="0" hangingPunct="0">
                        <a:defRPr kumimoji="1" sz="10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4pPr>
                      <a:lvl5pPr marL="2057400" indent="-228600" eaLnBrk="0" hangingPunct="0"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undai Sans Text KR" panose="020B0600000101010101" pitchFamily="34" charset="-127"/>
                          <a:ea typeface="Hyundai Sans Text KR" panose="020B0600000101010101" pitchFamily="34" charset="-127"/>
                        </a:rPr>
                        <a:t>　</a:t>
                      </a: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kumimoji="1" sz="2800" b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1pPr>
                      <a:lvl2pPr marL="742950" indent="-285750" eaLnBrk="0" hangingPunct="0">
                        <a:defRPr kumimoji="1" sz="14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2pPr>
                      <a:lvl3pPr marL="1143000" indent="-228600" eaLnBrk="0" hangingPunct="0">
                        <a:defRPr kumimoji="1" sz="12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3pPr>
                      <a:lvl4pPr marL="1600200" indent="-228600" eaLnBrk="0" hangingPunct="0">
                        <a:defRPr kumimoji="1" sz="10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4pPr>
                      <a:lvl5pPr marL="2057400" indent="-228600" eaLnBrk="0" hangingPunct="0"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undai Sans Text KR" panose="020B0600000101010101" pitchFamily="34" charset="-127"/>
                          <a:ea typeface="Hyundai Sans Text KR" panose="020B0600000101010101" pitchFamily="34" charset="-127"/>
                        </a:rPr>
                        <a:t>　</a:t>
                      </a: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kumimoji="1" sz="2800" b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1pPr>
                      <a:lvl2pPr marL="742950" indent="-285750" eaLnBrk="0" hangingPunct="0">
                        <a:defRPr kumimoji="1" sz="14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2pPr>
                      <a:lvl3pPr marL="1143000" indent="-228600" eaLnBrk="0" hangingPunct="0">
                        <a:defRPr kumimoji="1" sz="12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3pPr>
                      <a:lvl4pPr marL="1600200" indent="-228600" eaLnBrk="0" hangingPunct="0">
                        <a:defRPr kumimoji="1" sz="10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4pPr>
                      <a:lvl5pPr marL="2057400" indent="-228600" eaLnBrk="0" hangingPunct="0"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undai Sans Text KR" panose="020B0600000101010101" pitchFamily="34" charset="-127"/>
                          <a:ea typeface="Hyundai Sans Text KR" panose="020B0600000101010101" pitchFamily="34" charset="-127"/>
                        </a:rPr>
                        <a:t>　</a:t>
                      </a: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kumimoji="1" sz="2800" b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1pPr>
                      <a:lvl2pPr marL="742950" indent="-285750" eaLnBrk="0" hangingPunct="0">
                        <a:defRPr kumimoji="1" sz="14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2pPr>
                      <a:lvl3pPr marL="1143000" indent="-228600" eaLnBrk="0" hangingPunct="0">
                        <a:defRPr kumimoji="1" sz="12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3pPr>
                      <a:lvl4pPr marL="1600200" indent="-228600" eaLnBrk="0" hangingPunct="0">
                        <a:defRPr kumimoji="1" sz="10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4pPr>
                      <a:lvl5pPr marL="2057400" indent="-228600" eaLnBrk="0" hangingPunct="0"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undai Sans Text KR" panose="020B0600000101010101" pitchFamily="34" charset="-127"/>
                          <a:ea typeface="Hyundai Sans Text KR" panose="020B0600000101010101" pitchFamily="34" charset="-127"/>
                        </a:rPr>
                        <a:t>　</a:t>
                      </a: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kumimoji="1" sz="2800" b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1pPr>
                      <a:lvl2pPr marL="742950" indent="-285750" eaLnBrk="0" hangingPunct="0">
                        <a:defRPr kumimoji="1" sz="14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2pPr>
                      <a:lvl3pPr marL="1143000" indent="-228600" eaLnBrk="0" hangingPunct="0">
                        <a:defRPr kumimoji="1" sz="12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3pPr>
                      <a:lvl4pPr marL="1600200" indent="-228600" eaLnBrk="0" hangingPunct="0">
                        <a:defRPr kumimoji="1" sz="10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4pPr>
                      <a:lvl5pPr marL="2057400" indent="-228600" eaLnBrk="0" hangingPunct="0"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undai Sans Text KR" panose="020B0600000101010101" pitchFamily="34" charset="-127"/>
                          <a:ea typeface="Hyundai Sans Text KR" panose="020B0600000101010101" pitchFamily="34" charset="-127"/>
                        </a:rPr>
                        <a:t>　</a:t>
                      </a: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kumimoji="1" sz="2800" b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1pPr>
                      <a:lvl2pPr marL="742950" indent="-285750" eaLnBrk="0" hangingPunct="0">
                        <a:defRPr kumimoji="1" sz="14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2pPr>
                      <a:lvl3pPr marL="1143000" indent="-228600" eaLnBrk="0" hangingPunct="0">
                        <a:defRPr kumimoji="1" sz="12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3pPr>
                      <a:lvl4pPr marL="1600200" indent="-228600" eaLnBrk="0" hangingPunct="0">
                        <a:defRPr kumimoji="1" sz="10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4pPr>
                      <a:lvl5pPr marL="2057400" indent="-228600" eaLnBrk="0" hangingPunct="0"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90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undai Sans Text KR" panose="020B0600000101010101" pitchFamily="34" charset="-127"/>
                          <a:ea typeface="Hyundai Sans Text KR" panose="020B0600000101010101" pitchFamily="34" charset="-127"/>
                        </a:rPr>
                        <a:t>　</a:t>
                      </a: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5131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undai Sans Text KR" panose="020B0600000101010101" pitchFamily="34" charset="-127"/>
                          <a:ea typeface="Hyundai Sans Text KR" panose="020B0600000101010101" pitchFamily="34" charset="-127"/>
                        </a:rPr>
                        <a:t>Submission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undai Sans Text KR" panose="020B0600000101010101" pitchFamily="34" charset="-127"/>
                        <a:ea typeface="Hyundai Sans Text KR" panose="020B0600000101010101" pitchFamily="34" charset="-127"/>
                      </a:endParaRPr>
                    </a:p>
                  </a:txBody>
                  <a:tcPr marL="99060" marR="9906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undai Sans Text KR" panose="020B0600000101010101" pitchFamily="34" charset="-127"/>
                        <a:ea typeface="Hyundai Sans Text KR" panose="020B0600000101010101" pitchFamily="34" charset="-127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undai Sans Text KR" panose="020B0600000101010101" pitchFamily="34" charset="-127"/>
                        <a:ea typeface="Hyundai Sans Text KR" panose="020B0600000101010101" pitchFamily="34" charset="-127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undai Sans Text KR" panose="020B0600000101010101" pitchFamily="34" charset="-127"/>
                        <a:ea typeface="Hyundai Sans Text KR" panose="020B0600000101010101" pitchFamily="34" charset="-127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undai Sans Text KR" panose="020B0600000101010101" pitchFamily="34" charset="-127"/>
                        <a:ea typeface="Hyundai Sans Text KR" panose="020B0600000101010101" pitchFamily="34" charset="-127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undai Sans Text KR" panose="020B0600000101010101" pitchFamily="34" charset="-127"/>
                        <a:ea typeface="Hyundai Sans Text KR" panose="020B0600000101010101" pitchFamily="34" charset="-127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undai Sans Text KR" panose="020B0600000101010101" pitchFamily="34" charset="-127"/>
                        <a:ea typeface="Hyundai Sans Text KR" panose="020B0600000101010101" pitchFamily="34" charset="-127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undai Sans Text KR" panose="020B0600000101010101" pitchFamily="34" charset="-127"/>
                        <a:ea typeface="Hyundai Sans Text KR" panose="020B0600000101010101" pitchFamily="34" charset="-127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undai Sans Text KR" panose="020B0600000101010101" pitchFamily="34" charset="-127"/>
                        <a:ea typeface="Hyundai Sans Text KR" panose="020B0600000101010101" pitchFamily="34" charset="-127"/>
                      </a:endParaRPr>
                    </a:p>
                  </a:txBody>
                  <a:tcPr marL="99060" marR="9906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9080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8689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 rtlCol="0">
        <a:spAutoFit/>
      </a:bodyPr>
      <a:lstStyle>
        <a:defPPr marL="223838" indent="-223838" algn="l" eaLnBrk="1" hangingPunct="1">
          <a:lnSpc>
            <a:spcPct val="130000"/>
          </a:lnSpc>
          <a:buFont typeface="Wingdings" pitchFamily="2" charset="2"/>
          <a:buChar char="§"/>
          <a:defRPr sz="1600" b="0" dirty="0" smtClean="0">
            <a:latin typeface="Hyundai Sans Text KR OTF" panose="020B0600000101010101" pitchFamily="34" charset="-127"/>
            <a:ea typeface="Hyundai Sans Text KR OTF" panose="020B0600000101010101" pitchFamily="34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8291</TotalTime>
  <Words>774</Words>
  <Application>Microsoft Macintosh PowerPoint</Application>
  <PresentationFormat>A4 Paper (210x297 mm)</PresentationFormat>
  <Paragraphs>138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굴림</vt:lpstr>
      <vt:lpstr>Hyundai Sans Text KR</vt:lpstr>
      <vt:lpstr>Hyundai Sans Text KR Bold</vt:lpstr>
      <vt:lpstr>Hyundai Sans Text KR Medium</vt:lpstr>
      <vt:lpstr>Hyundai Sans Text KR OTF</vt:lpstr>
      <vt:lpstr>Hyundai Sans Text KR OTF Bold</vt:lpstr>
      <vt:lpstr>Hyundai Sans Text KR OTF Medium</vt:lpstr>
      <vt:lpstr>맑은 고딕</vt:lpstr>
      <vt:lpstr>Arial</vt:lpstr>
      <vt:lpstr>Wingdings</vt:lpstr>
      <vt:lpstr>Office 테마</vt:lpstr>
      <vt:lpstr>PowerPoint Presentation</vt:lpstr>
      <vt:lpstr>Research Summary</vt:lpstr>
      <vt:lpstr>Introduction</vt:lpstr>
      <vt:lpstr>Introduction</vt:lpstr>
      <vt:lpstr>Research Objectives</vt:lpstr>
      <vt:lpstr>Previous works</vt:lpstr>
      <vt:lpstr>Proposed Method</vt:lpstr>
      <vt:lpstr>Dataset</vt:lpstr>
      <vt:lpstr>Milestones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Junsick</dc:creator>
  <cp:lastModifiedBy>Renke Liu</cp:lastModifiedBy>
  <cp:revision>492</cp:revision>
  <cp:lastPrinted>2012-06-28T05:15:09Z</cp:lastPrinted>
  <dcterms:created xsi:type="dcterms:W3CDTF">2012-06-03T16:57:30Z</dcterms:created>
  <dcterms:modified xsi:type="dcterms:W3CDTF">2023-06-01T05:51:30Z</dcterms:modified>
</cp:coreProperties>
</file>