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1911665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4/20/2024</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4/20/2024</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4/20/2024</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4/20/2024</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4/20/2024</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4/20/2024</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4/20/2024</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4/20/2024</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4/20/2024</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4/20/2024</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4/20/2024</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4/20/2024</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 xmlns:a16="http://schemas.microsoft.com/office/drawing/2014/main" id="{DD5ED4C6-E73E-CA51-07C0-79D3AF00936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 xmlns:a16="http://schemas.microsoft.com/office/drawing/2014/main" id="{2E144495-634A-C809-8CA1-F49D84D290E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 xmlns:a16="http://schemas.microsoft.com/office/drawing/2014/main" id="{86521D76-69DF-C62E-9B6E-C1301F378A56}"/>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 xmlns:a16="http://schemas.microsoft.com/office/drawing/2014/main" id="{C9F26E82-82DE-EE39-DD5A-6EF886B7DE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K6522/Spotify-Recommendation-System-.git" TargetMode="External"/><Relationship Id="rId2" Type="http://schemas.openxmlformats.org/officeDocument/2006/relationships/hyperlink" Target="https://github.com/Kaviyapriya26/spotify-recommendation-system.git" TargetMode="External"/><Relationship Id="rId1" Type="http://schemas.openxmlformats.org/officeDocument/2006/relationships/slideLayout" Target="../slideLayouts/slideLayout1.xml"/><Relationship Id="rId4" Type="http://schemas.openxmlformats.org/officeDocument/2006/relationships/hyperlink" Target="https://github.com/S07SOORYA/spotify-recommendation-system/blob/42d3ca9fb52ae472d41a00875bfb9475282a1037/song%20recommendation%20demo.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RK6522/spotify-recommendation-system/blob/f5663130efb4af7701ba6cb3beba568ee2b322c7/VID-20240420-WA0079.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281661" y="2275087"/>
            <a:ext cx="9144000" cy="977778"/>
          </a:xfrm>
        </p:spPr>
        <p:txBody>
          <a:bodyPr/>
          <a:lstStyle/>
          <a:p>
            <a:r>
              <a:rPr lang="en-US" sz="4400" b="1" dirty="0" smtClean="0">
                <a:solidFill>
                  <a:schemeClr val="accent1"/>
                </a:solidFill>
                <a:latin typeface="Arial" panose="020B0604020202020204" pitchFamily="34" charset="0"/>
                <a:cs typeface="Arial" panose="020B0604020202020204" pitchFamily="34" charset="0"/>
              </a:rPr>
              <a:t>SPOTIFY</a:t>
            </a:r>
            <a:r>
              <a:rPr lang="en-US" b="1" dirty="0" smtClean="0">
                <a:solidFill>
                  <a:schemeClr val="accent1"/>
                </a:solidFill>
                <a:latin typeface="Arial" panose="020B0604020202020204" pitchFamily="34" charset="0"/>
                <a:cs typeface="Arial" panose="020B0604020202020204" pitchFamily="34" charset="0"/>
              </a:rPr>
              <a:t> </a:t>
            </a:r>
            <a:r>
              <a:rPr lang="en-US" sz="4000" b="1" dirty="0" smtClean="0">
                <a:solidFill>
                  <a:schemeClr val="accent1"/>
                </a:solidFill>
                <a:latin typeface="Arial" panose="020B0604020202020204" pitchFamily="34" charset="0"/>
                <a:cs typeface="Arial" panose="020B0604020202020204" pitchFamily="34" charset="0"/>
              </a:rPr>
              <a:t>RECOMMENDATION SYSTEM</a:t>
            </a:r>
            <a:r>
              <a:rPr lang="en-US" b="1" dirty="0" smtClean="0">
                <a:solidFill>
                  <a:schemeClr val="accent1"/>
                </a:solidFill>
                <a:latin typeface="Arial" panose="020B0604020202020204" pitchFamily="34" charset="0"/>
                <a:cs typeface="Arial" panose="020B0604020202020204" pitchFamily="34" charset="0"/>
              </a:rPr>
              <a: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938992"/>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 </a:t>
            </a:r>
          </a:p>
          <a:p>
            <a:r>
              <a:rPr lang="en-US" sz="2000" b="1" dirty="0" smtClean="0">
                <a:solidFill>
                  <a:schemeClr val="accent1">
                    <a:lumMod val="75000"/>
                  </a:schemeClr>
                </a:solidFill>
                <a:latin typeface="Arial"/>
                <a:cs typeface="Arial"/>
              </a:rPr>
              <a:t>      </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RAMAKRISHNA G</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au422621105302</a:t>
            </a:r>
            <a:endParaRPr lang="en-US" sz="2000" b="1" dirty="0" smtClean="0">
              <a:solidFill>
                <a:schemeClr val="accent1">
                  <a:lumMod val="75000"/>
                </a:schemeClr>
              </a:solidFill>
              <a:latin typeface="Arial"/>
              <a:cs typeface="Arial"/>
            </a:endParaRPr>
          </a:p>
          <a:p>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UNIVERSITY COLLEGE OF ENGINEERING, PANRUTI</a:t>
            </a:r>
            <a:endParaRPr lang="en-US" sz="2000" b="1" dirty="0">
              <a:solidFill>
                <a:schemeClr val="accent1">
                  <a:lumMod val="75000"/>
                </a:schemeClr>
              </a:solidFill>
              <a:latin typeface="Arial"/>
              <a:cs typeface="Arial"/>
            </a:endParaRP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lnSpc>
                <a:spcPct val="107000"/>
              </a:lnSpc>
              <a:spcAft>
                <a:spcPts val="68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rPr>
              <a:t>1. Project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link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2. Project video recorded link (</a:t>
            </a:r>
            <a:r>
              <a:rPr lang="en-IN" sz="1800" kern="100" dirty="0" err="1">
                <a:solidFill>
                  <a:srgbClr val="000000"/>
                </a:solidFill>
                <a:effectLst/>
                <a:latin typeface="Times New Roman" panose="02020603050405020304" pitchFamily="18" charset="0"/>
                <a:ea typeface="Calibri" panose="020F0502020204030204" pitchFamily="34" charset="0"/>
              </a:rPr>
              <a:t>youtube</a:t>
            </a:r>
            <a:r>
              <a:rPr lang="en-IN" sz="1800" kern="100" dirty="0">
                <a:solidFill>
                  <a:srgbClr val="000000"/>
                </a:solidFill>
                <a:effectLst/>
                <a:latin typeface="Times New Roman" panose="02020603050405020304" pitchFamily="18" charset="0"/>
                <a:ea typeface="Calibri" panose="020F0502020204030204" pitchFamily="34" charset="0"/>
              </a:rPr>
              <a:t> /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 </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3. Project PPT &amp; Report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In today's vast music streaming landscape, users often find themselves overwhelmed by the sheer volume of available music, struggling to discover new songs or artists that align with their tastes and preferences. To address this challenge, there is a growing demand for personalized recommendation systems that can intelligently suggest music tailored to individual users' preferences.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We propose the development of a personalized music recommendation system leveraging machine learning algorithms and collaborative filtering techniques. This system will analyze users' listening histories, preferences, and behavior patterns to generate accurate and relevant music recommendations. By employing advanced algorithms such as matrix factorization, deep learning, or hybrid models, we aim to deliver personalized music recommendations that enhance user satisfaction and engagement.</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Data Collection: Gather data on user listening habits, preferences, and song attributes from Spotify SAPI or other </a:t>
            </a:r>
            <a:r>
              <a:rPr lang="en-US" sz="2600" dirty="0" err="1">
                <a:latin typeface="Arial" panose="020B0604020202020204" pitchFamily="34" charset="0"/>
                <a:cs typeface="Arial" panose="020B0604020202020204" pitchFamily="34" charset="0"/>
              </a:rPr>
              <a:t>sources.Data</a:t>
            </a:r>
            <a:r>
              <a:rPr lang="en-US" sz="2600" dirty="0">
                <a:latin typeface="Arial" panose="020B0604020202020204" pitchFamily="34" charset="0"/>
                <a:cs typeface="Arial" panose="020B0604020202020204" pitchFamily="34" charset="0"/>
              </a:rPr>
              <a:t> Preprocessing: Clean and preprocess the data, handling missing values, outliers, and encoding categorical </a:t>
            </a:r>
            <a:r>
              <a:rPr lang="en-US" sz="2600" dirty="0" err="1">
                <a:latin typeface="Arial" panose="020B0604020202020204" pitchFamily="34" charset="0"/>
                <a:cs typeface="Arial" panose="020B0604020202020204" pitchFamily="34" charset="0"/>
              </a:rPr>
              <a:t>variables.Feature</a:t>
            </a:r>
            <a:r>
              <a:rPr lang="en-US" sz="2600" dirty="0">
                <a:latin typeface="Arial" panose="020B0604020202020204" pitchFamily="34" charset="0"/>
                <a:cs typeface="Arial" panose="020B0604020202020204" pitchFamily="34" charset="0"/>
              </a:rPr>
              <a:t> Engineering Extract relevant features from the data, such as user demographics, listening history. genre preferences, and song attributes like tempo, energy, and </a:t>
            </a:r>
            <a:r>
              <a:rPr lang="en-US" sz="2600" dirty="0" err="1">
                <a:latin typeface="Arial" panose="020B0604020202020204" pitchFamily="34" charset="0"/>
                <a:cs typeface="Arial" panose="020B0604020202020204" pitchFamily="34" charset="0"/>
              </a:rPr>
              <a:t>danceability.Model</a:t>
            </a:r>
            <a:r>
              <a:rPr lang="en-US" sz="2600" dirty="0">
                <a:latin typeface="Arial" panose="020B0604020202020204" pitchFamily="34" charset="0"/>
                <a:cs typeface="Arial" panose="020B0604020202020204" pitchFamily="34" charset="0"/>
              </a:rPr>
              <a:t> Selection: Choose appropriate algorithms for recommendation, such as collaborative filtering. content-based filtering of methods Training Train the selected model on historical user interactions and song features data.</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 xmlns:ahyp="http://schemas.microsoft.com/office/drawing/2018/hyperlinkcolor" val="tx"/>
                    </a:ext>
                  </a:extLst>
                </a:hlinkClick>
              </a:rPr>
              <a:t> PROJECT HITHUB LINK :</a:t>
            </a:r>
          </a:p>
          <a:p>
            <a:pPr algn="l"/>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algn="l"/>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latin typeface="Times New Roman" panose="02020603050405020304" pitchFamily="18" charset="0"/>
                <a:ea typeface="Calibri" panose="020F0502020204030204" pitchFamily="34" charset="0"/>
                <a:cs typeface="Times New Roman" panose="02020603050405020304" pitchFamily="18" charset="0"/>
                <a:hlinkClick r:id="rId3"/>
              </a:rPr>
              <a:t>https://github.com/RK6522/Spotify-Recommendation-System-.</a:t>
            </a:r>
            <a:r>
              <a:rPr lang="en-IN" sz="1800" b="1" dirty="0" smtClean="0">
                <a:latin typeface="Times New Roman" panose="02020603050405020304" pitchFamily="18" charset="0"/>
                <a:ea typeface="Calibri" panose="020F0502020204030204" pitchFamily="34" charset="0"/>
                <a:cs typeface="Times New Roman" panose="02020603050405020304" pitchFamily="18" charset="0"/>
                <a:hlinkClick r:id="rId3"/>
              </a:rPr>
              <a:t>git</a:t>
            </a:r>
            <a:endParaRPr lang="en-IN" sz="1800" b="1" dirty="0" smtClean="0">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 xmlns:ahyp="http://schemas.microsoft.com/office/drawing/2018/hyperlinkcolor" val="tx"/>
                  </a:ext>
                </a:extLst>
              </a:hlinkClick>
            </a:endParaRPr>
          </a:p>
          <a:p>
            <a:pPr algn="l"/>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 xmlns:ahyp="http://schemas.microsoft.com/office/drawing/2018/hyperlinkcolor" val="tx"/>
                  </a:ext>
                </a:extLst>
              </a:hlinkClick>
            </a:endParaRPr>
          </a:p>
          <a:p>
            <a:pPr algn="l"/>
            <a:endPar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 xmlns:ahyp="http://schemas.microsoft.com/office/drawing/2018/hyperlinkcolor" val="tx"/>
                  </a:ext>
                </a:extLst>
              </a:hlinkClick>
            </a:endParaRPr>
          </a:p>
          <a:p>
            <a:pPr algn="l"/>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 xmlns:ahyp="http://schemas.microsoft.com/office/drawing/2018/hyperlinkcolor" val="tx"/>
                  </a:ext>
                </a:extLst>
              </a:hlinkClick>
            </a:endParaRPr>
          </a:p>
        </p:txBody>
      </p:sp>
      <p:sp>
        <p:nvSpPr>
          <p:cNvPr id="4" name="Footer Placeholder 3">
            <a:extLst>
              <a:ext uri="{FF2B5EF4-FFF2-40B4-BE49-F238E27FC236}">
                <a16:creationId xmlns=""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a:latin typeface="Arial" panose="020B0604020202020204" pitchFamily="34" charset="0"/>
                <a:cs typeface="Arial" panose="020B0604020202020204" pitchFamily="34" charset="0"/>
                <a:hlinkClick r:id="rId2"/>
              </a:rPr>
              <a:t>https</a:t>
            </a:r>
            <a:r>
              <a:rPr lang="en-US" sz="2600">
                <a:latin typeface="Arial" panose="020B0604020202020204" pitchFamily="34" charset="0"/>
                <a:cs typeface="Arial" panose="020B0604020202020204" pitchFamily="34" charset="0"/>
                <a:hlinkClick r:id="rId2"/>
              </a:rPr>
              <a:t>://</a:t>
            </a:r>
            <a:r>
              <a:rPr lang="en-US" sz="2600" smtClean="0">
                <a:latin typeface="Arial" panose="020B0604020202020204" pitchFamily="34" charset="0"/>
                <a:cs typeface="Arial" panose="020B0604020202020204" pitchFamily="34" charset="0"/>
                <a:hlinkClick r:id="rId2"/>
              </a:rPr>
              <a:t>github.com/RK6522/spotify-recommendation-system/blob/f5663130efb4af7701ba6cb3beba568ee2b322c7/VID-20240420-WA0079.mp4</a:t>
            </a:r>
            <a:endParaRPr lang="en-US" sz="2600" smtClean="0">
              <a:latin typeface="Arial" panose="020B0604020202020204" pitchFamily="34" charset="0"/>
              <a:cs typeface="Arial" panose="020B0604020202020204" pitchFamily="34" charset="0"/>
            </a:endParaRPr>
          </a:p>
          <a:p>
            <a:pPr algn="l"/>
            <a:endParaRPr lang="en-US" sz="2600" dirty="0" smtClean="0">
              <a:latin typeface="Arial" panose="020B0604020202020204" pitchFamily="34" charset="0"/>
              <a:cs typeface="Arial" panose="020B0604020202020204" pitchFamily="34" charset="0"/>
            </a:endParaRPr>
          </a:p>
          <a:p>
            <a:pPr algn="l"/>
            <a:endParaRPr lang="en-US" sz="2600" dirty="0" smtClean="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019" y="3494762"/>
            <a:ext cx="8517698" cy="3041162"/>
          </a:xfrm>
          <a:prstGeom prst="rect">
            <a:avLst/>
          </a:prstGeom>
        </p:spPr>
      </p:pic>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Spotify Music Recommendation System is a powerful tool that enhances user experience by providing personalized music recommendations tailored to individual preferences. Through advanced algorithms and machine learning techniques, Spotify analyzes user behavior, such as listening history, likes, and dislikes, to curate playlists and suggest songs that align with each user's taste.</a:t>
            </a:r>
          </a:p>
        </p:txBody>
      </p:sp>
      <p:sp>
        <p:nvSpPr>
          <p:cNvPr id="4" name="Footer Placeholder 3">
            <a:extLst>
              <a:ext uri="{FF2B5EF4-FFF2-40B4-BE49-F238E27FC236}">
                <a16:creationId xmlns=""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future scope for Spotify s music recommendation system lies in several directions, driven by advancements in technology, data analytics, and user experience. Here are some potential avenues for </a:t>
            </a:r>
            <a:r>
              <a:rPr lang="en-US" sz="2600" dirty="0" err="1">
                <a:latin typeface="Arial" panose="020B0604020202020204" pitchFamily="34" charset="0"/>
                <a:cs typeface="Arial" panose="020B0604020202020204" pitchFamily="34" charset="0"/>
              </a:rPr>
              <a:t>development:Personalization</a:t>
            </a:r>
            <a:r>
              <a:rPr lang="en-US" sz="2600" dirty="0">
                <a:latin typeface="Arial" panose="020B0604020202020204" pitchFamily="34" charset="0"/>
                <a:cs typeface="Arial" panose="020B0604020202020204" pitchFamily="34" charset="0"/>
              </a:rPr>
              <a:t> through Al: Spotify can further enhance its recommendation system by leveraging advanced Al and machine learning techniques. This could involve more sophisticated algorithms that analyze user behavior, preferences, mood, context, and even physiological responses to music, providing highly tailored recommendations.</a:t>
            </a:r>
          </a:p>
        </p:txBody>
      </p:sp>
      <p:sp>
        <p:nvSpPr>
          <p:cNvPr id="4" name="Footer Placeholder 3">
            <a:extLst>
              <a:ext uri="{FF2B5EF4-FFF2-40B4-BE49-F238E27FC236}">
                <a16:creationId xmlns=""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559</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SPOTIFY RECOMMENDATION SYSTEM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USER</cp:lastModifiedBy>
  <cp:revision>95</cp:revision>
  <dcterms:created xsi:type="dcterms:W3CDTF">2021-04-26T07:43:48Z</dcterms:created>
  <dcterms:modified xsi:type="dcterms:W3CDTF">2024-04-20T16:11:30Z</dcterms:modified>
</cp:coreProperties>
</file>