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8A02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615" autoAdjust="0"/>
    <p:restoredTop sz="94660"/>
  </p:normalViewPr>
  <p:slideViewPr>
    <p:cSldViewPr snapToObjects="1">
      <p:cViewPr>
        <p:scale>
          <a:sx n="100" d="100"/>
          <a:sy n="100" d="100"/>
        </p:scale>
        <p:origin x="-3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299B-675E-214E-8A3F-74CA5D9ECDB6}" type="datetimeFigureOut">
              <a:rPr lang="de-DE" smtClean="0"/>
              <a:pPr/>
              <a:t>07.03.2014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2C4CA-1774-D944-8A21-7495C512BE4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ld 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38" y="4239695"/>
            <a:ext cx="2778800" cy="2163361"/>
          </a:xfrm>
          <a:prstGeom prst="rect">
            <a:avLst/>
          </a:prstGeom>
        </p:spPr>
      </p:pic>
      <p:grpSp>
        <p:nvGrpSpPr>
          <p:cNvPr id="39" name="Gruppierung 38"/>
          <p:cNvGrpSpPr/>
          <p:nvPr/>
        </p:nvGrpSpPr>
        <p:grpSpPr>
          <a:xfrm>
            <a:off x="611034" y="212252"/>
            <a:ext cx="668303" cy="2394314"/>
            <a:chOff x="704271" y="1351825"/>
            <a:chExt cx="668303" cy="2394314"/>
          </a:xfrm>
        </p:grpSpPr>
        <p:grpSp>
          <p:nvGrpSpPr>
            <p:cNvPr id="28" name="Gruppierung 27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29" name="Gleichschenkliges Dreieck 28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Gerade Verbindung 29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ung 34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Gerade Verbindung 36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Gewinkelte Verbindung 40"/>
          <p:cNvCxnSpPr/>
          <p:nvPr/>
        </p:nvCxnSpPr>
        <p:spPr>
          <a:xfrm>
            <a:off x="621726" y="219799"/>
            <a:ext cx="5642271" cy="23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05493" y="351611"/>
            <a:ext cx="65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50" name="Gruppierung 49"/>
          <p:cNvGrpSpPr/>
          <p:nvPr/>
        </p:nvGrpSpPr>
        <p:grpSpPr>
          <a:xfrm>
            <a:off x="6096000" y="218211"/>
            <a:ext cx="668303" cy="2394314"/>
            <a:chOff x="704271" y="1351825"/>
            <a:chExt cx="668303" cy="2394314"/>
          </a:xfrm>
        </p:grpSpPr>
        <p:grpSp>
          <p:nvGrpSpPr>
            <p:cNvPr id="51" name="Gruppierung 50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56" name="Gleichschenkliges Dreieck 55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ung 51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53" name="Rechteck 5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ierung 89"/>
          <p:cNvGrpSpPr/>
          <p:nvPr/>
        </p:nvGrpSpPr>
        <p:grpSpPr>
          <a:xfrm>
            <a:off x="2784406" y="2133600"/>
            <a:ext cx="1596370" cy="860624"/>
            <a:chOff x="1908830" y="2382783"/>
            <a:chExt cx="1596370" cy="860624"/>
          </a:xfrm>
        </p:grpSpPr>
        <p:grpSp>
          <p:nvGrpSpPr>
            <p:cNvPr id="76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uppierung 91"/>
          <p:cNvGrpSpPr/>
          <p:nvPr/>
        </p:nvGrpSpPr>
        <p:grpSpPr>
          <a:xfrm>
            <a:off x="4678983" y="2133600"/>
            <a:ext cx="1596370" cy="860624"/>
            <a:chOff x="1908830" y="2382783"/>
            <a:chExt cx="1596370" cy="860624"/>
          </a:xfrm>
        </p:grpSpPr>
        <p:grpSp>
          <p:nvGrpSpPr>
            <p:cNvPr id="9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5400000">
            <a:off x="1975167" y="1298909"/>
            <a:ext cx="216298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4380776" y="2612526"/>
            <a:ext cx="569666" cy="1571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3427412"/>
            <a:ext cx="1924699" cy="4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endCxn id="29" idx="3"/>
          </p:cNvCxnSpPr>
          <p:nvPr/>
        </p:nvCxnSpPr>
        <p:spPr>
          <a:xfrm rot="5400000" flipH="1" flipV="1">
            <a:off x="123795" y="2763041"/>
            <a:ext cx="1318413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uppierung 130"/>
          <p:cNvGrpSpPr/>
          <p:nvPr/>
        </p:nvGrpSpPr>
        <p:grpSpPr>
          <a:xfrm>
            <a:off x="2201757" y="908580"/>
            <a:ext cx="251336" cy="1497951"/>
            <a:chOff x="526760" y="4038600"/>
            <a:chExt cx="251336" cy="1497951"/>
          </a:xfrm>
        </p:grpSpPr>
        <p:grpSp>
          <p:nvGrpSpPr>
            <p:cNvPr id="127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ung 115"/>
            <p:cNvGrpSpPr/>
            <p:nvPr/>
          </p:nvGrpSpPr>
          <p:grpSpPr>
            <a:xfrm>
              <a:off x="526760" y="4038600"/>
              <a:ext cx="251336" cy="1497951"/>
              <a:chOff x="1997460" y="3149488"/>
              <a:chExt cx="251336" cy="1497951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1400" smtClean="0">
                    <a:solidFill>
                      <a:schemeClr val="tx1"/>
                    </a:solidFill>
                  </a:rPr>
                  <a:t>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>
                <a:endCxn id="103" idx="0"/>
              </p:cNvCxnSpPr>
              <p:nvPr/>
            </p:nvCxnSpPr>
            <p:spPr>
              <a:xfrm rot="16200000" flipH="1">
                <a:off x="1928798" y="4445066"/>
                <a:ext cx="400672" cy="4073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uppierung 131"/>
          <p:cNvGrpSpPr/>
          <p:nvPr/>
        </p:nvGrpSpPr>
        <p:grpSpPr>
          <a:xfrm rot="10800000">
            <a:off x="905493" y="3429000"/>
            <a:ext cx="668303" cy="2394314"/>
            <a:chOff x="704271" y="1351825"/>
            <a:chExt cx="668303" cy="2394314"/>
          </a:xfrm>
        </p:grpSpPr>
        <p:grpSp>
          <p:nvGrpSpPr>
            <p:cNvPr id="133" name="Gruppierung 132"/>
            <p:cNvGrpSpPr/>
            <p:nvPr/>
          </p:nvGrpSpPr>
          <p:grpSpPr>
            <a:xfrm>
              <a:off x="704271" y="2543023"/>
              <a:ext cx="668303" cy="1203116"/>
              <a:chOff x="2764696" y="2951836"/>
              <a:chExt cx="668303" cy="1203116"/>
            </a:xfrm>
          </p:grpSpPr>
          <p:sp>
            <p:nvSpPr>
              <p:cNvPr id="138" name="Gleichschenkliges Dreieck 137"/>
              <p:cNvSpPr/>
              <p:nvPr/>
            </p:nvSpPr>
            <p:spPr>
              <a:xfrm>
                <a:off x="2764696" y="3452979"/>
                <a:ext cx="343933" cy="19924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Gerade Verbindung 138"/>
              <p:cNvCxnSpPr/>
              <p:nvPr/>
            </p:nvCxnSpPr>
            <p:spPr>
              <a:xfrm rot="5400000">
                <a:off x="2684503" y="3902792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 rot="10800000" flipV="1">
                <a:off x="2764699" y="3452979"/>
                <a:ext cx="343931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 rot="5400000">
                <a:off x="2682915" y="3202408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3108629" y="345297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flipV="1">
                <a:off x="3181661" y="3512769"/>
                <a:ext cx="251338" cy="809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uppierung 133"/>
            <p:cNvGrpSpPr/>
            <p:nvPr/>
          </p:nvGrpSpPr>
          <p:grpSpPr>
            <a:xfrm>
              <a:off x="747394" y="1351825"/>
              <a:ext cx="251336" cy="1600011"/>
              <a:chOff x="1997460" y="3149488"/>
              <a:chExt cx="251336" cy="1600011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220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 rot="5400000">
                <a:off x="1871762" y="3400060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 rot="5400000">
                <a:off x="1874938" y="4497339"/>
                <a:ext cx="502732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4" name="Gewinkelte Verbindung 143"/>
          <p:cNvCxnSpPr/>
          <p:nvPr/>
        </p:nvCxnSpPr>
        <p:spPr>
          <a:xfrm>
            <a:off x="654157" y="5823314"/>
            <a:ext cx="1920342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570457" y="5824902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V</a:t>
            </a:r>
            <a:endParaRPr lang="en-US" dirty="0"/>
          </a:p>
        </p:txBody>
      </p:sp>
      <p:sp>
        <p:nvSpPr>
          <p:cNvPr id="146" name="Rechteck 145"/>
          <p:cNvSpPr/>
          <p:nvPr/>
        </p:nvSpPr>
        <p:spPr>
          <a:xfrm>
            <a:off x="649800" y="3059668"/>
            <a:ext cx="48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>
            <a:endCxn id="150" idx="2"/>
          </p:cNvCxnSpPr>
          <p:nvPr/>
        </p:nvCxnSpPr>
        <p:spPr>
          <a:xfrm rot="16200000" flipH="1">
            <a:off x="4246023" y="3202656"/>
            <a:ext cx="1209926" cy="3440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180576" y="4079704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5022990" y="3909243"/>
            <a:ext cx="158739" cy="14076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881608" y="1290222"/>
            <a:ext cx="2137669" cy="15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winkelte Verbindung 147"/>
          <p:cNvCxnSpPr/>
          <p:nvPr/>
        </p:nvCxnSpPr>
        <p:spPr>
          <a:xfrm rot="16200000" flipH="1">
            <a:off x="2435345" y="2093895"/>
            <a:ext cx="800946" cy="522637"/>
          </a:xfrm>
          <a:prstGeom prst="bentConnector3">
            <a:avLst>
              <a:gd name="adj1" fmla="val 1012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176"/>
          <p:cNvSpPr/>
          <p:nvPr/>
        </p:nvSpPr>
        <p:spPr>
          <a:xfrm>
            <a:off x="1573793" y="403863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 LED</a:t>
            </a:r>
            <a:endParaRPr lang="en-US" dirty="0"/>
          </a:p>
        </p:txBody>
      </p: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1" name="Gruppierung 90"/>
          <p:cNvGrpSpPr/>
          <p:nvPr/>
        </p:nvGrpSpPr>
        <p:grpSpPr>
          <a:xfrm>
            <a:off x="2209800" y="2406531"/>
            <a:ext cx="251336" cy="1017305"/>
            <a:chOff x="1997460" y="3651426"/>
            <a:chExt cx="251336" cy="1017305"/>
          </a:xfrm>
        </p:grpSpPr>
        <p:sp>
          <p:nvSpPr>
            <p:cNvPr id="103" name="Rechteck 102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>
            <a:xfrm rot="5400000">
              <a:off x="1916513" y="4457352"/>
              <a:ext cx="42117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03" y="4694639"/>
            <a:ext cx="2778800" cy="2163361"/>
          </a:xfrm>
          <a:prstGeom prst="rect">
            <a:avLst/>
          </a:prstGeom>
        </p:spPr>
      </p:pic>
      <p:grpSp>
        <p:nvGrpSpPr>
          <p:cNvPr id="3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7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3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6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2514600" y="4648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0" name="Gruppierung 89"/>
          <p:cNvGrpSpPr/>
          <p:nvPr/>
        </p:nvGrpSpPr>
        <p:grpSpPr>
          <a:xfrm>
            <a:off x="102595" y="4152900"/>
            <a:ext cx="2761672" cy="2339650"/>
            <a:chOff x="3386568" y="4712472"/>
            <a:chExt cx="2355387" cy="1556604"/>
          </a:xfrm>
        </p:grpSpPr>
        <p:pic>
          <p:nvPicPr>
            <p:cNvPr id="88" name="Bild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6568" y="4712472"/>
              <a:ext cx="2355387" cy="1556604"/>
            </a:xfrm>
            <a:prstGeom prst="rect">
              <a:avLst/>
            </a:prstGeom>
          </p:spPr>
        </p:pic>
        <p:sp>
          <p:nvSpPr>
            <p:cNvPr id="89" name="Rechteck 88"/>
            <p:cNvSpPr/>
            <p:nvPr/>
          </p:nvSpPr>
          <p:spPr>
            <a:xfrm>
              <a:off x="4909957" y="6033724"/>
              <a:ext cx="652643" cy="18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4516</a:t>
              </a:r>
              <a:endParaRPr lang="en-US" sz="1200" dirty="0"/>
            </a:p>
          </p:txBody>
        </p:sp>
      </p:grpSp>
      <p:grpSp>
        <p:nvGrpSpPr>
          <p:cNvPr id="104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21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hteck 159"/>
          <p:cNvSpPr/>
          <p:nvPr/>
        </p:nvSpPr>
        <p:spPr>
          <a:xfrm>
            <a:off x="6370353" y="4152900"/>
            <a:ext cx="2835181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Schaltung für  Stromzähler</a:t>
            </a:r>
          </a:p>
          <a:p>
            <a:r>
              <a:rPr lang="de-DE" dirty="0" smtClean="0"/>
              <a:t>mit IR-LED als Signalausgang </a:t>
            </a:r>
          </a:p>
          <a:p>
            <a:r>
              <a:rPr lang="de-DE" dirty="0" smtClean="0"/>
              <a:t>und hoher Taktfrequenz </a:t>
            </a:r>
          </a:p>
          <a:p>
            <a:r>
              <a:rPr lang="de-DE" dirty="0" smtClean="0"/>
              <a:t>&gt;1000 Pulse pro KW/h.</a:t>
            </a:r>
          </a:p>
          <a:p>
            <a:pPr>
              <a:buFont typeface="Wingdings" pitchFamily="-103" charset="2"/>
              <a:buChar char="Ø"/>
            </a:pPr>
            <a:endParaRPr lang="de-DE" dirty="0" smtClean="0"/>
          </a:p>
          <a:p>
            <a:r>
              <a:rPr lang="de-DE" dirty="0" smtClean="0"/>
              <a:t>z.B. ED300L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4" name="Gruppierung 6363"/>
          <p:cNvGrpSpPr/>
          <p:nvPr/>
        </p:nvGrpSpPr>
        <p:grpSpPr>
          <a:xfrm>
            <a:off x="3181866" y="2895600"/>
            <a:ext cx="314867" cy="650659"/>
            <a:chOff x="3181866" y="2944092"/>
            <a:chExt cx="314867" cy="650659"/>
          </a:xfrm>
        </p:grpSpPr>
        <p:grpSp>
          <p:nvGrpSpPr>
            <p:cNvPr id="6354" name="Gruppierung 126"/>
            <p:cNvGrpSpPr>
              <a:grpSpLocks/>
            </p:cNvGrpSpPr>
            <p:nvPr/>
          </p:nvGrpSpPr>
          <p:grpSpPr>
            <a:xfrm>
              <a:off x="3222998" y="2957653"/>
              <a:ext cx="179043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6359" name="Gerade Verbindung 6358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0" name="Gerade Verbindung 6359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56" name="Rechteck 6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61" name="Oval 6360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2" name="Oval 6361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3" name="Oval 6362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0" name="Gruppierung 6349"/>
          <p:cNvGrpSpPr/>
          <p:nvPr/>
        </p:nvGrpSpPr>
        <p:grpSpPr>
          <a:xfrm>
            <a:off x="321734" y="4114800"/>
            <a:ext cx="8187126" cy="2463800"/>
            <a:chOff x="311150" y="4114800"/>
            <a:chExt cx="8187126" cy="2463800"/>
          </a:xfrm>
        </p:grpSpPr>
        <p:grpSp>
          <p:nvGrpSpPr>
            <p:cNvPr id="1821" name="Gruppierung 1820"/>
            <p:cNvGrpSpPr/>
            <p:nvPr/>
          </p:nvGrpSpPr>
          <p:grpSpPr>
            <a:xfrm>
              <a:off x="311150" y="4114800"/>
              <a:ext cx="8180776" cy="173632"/>
              <a:chOff x="311150" y="4114800"/>
              <a:chExt cx="8180776" cy="173632"/>
            </a:xfrm>
          </p:grpSpPr>
          <p:grpSp>
            <p:nvGrpSpPr>
              <p:cNvPr id="1647" name="Gruppierung 1646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6" name="Rechteck 16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5" name="Rechteck 16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93" name="Rechteck 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32" name="Rechteck 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2" name="Rechteck 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" name="Rechteck 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" name="Rechteck 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" name="Rechteck 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" name="Rechteck 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" name="Rechteck 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" name="Rechteck 2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" name="Rechteck 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" name="Rechteck 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1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2" name="Rechteck 2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" name="Rechteck 2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" name="Rechteck 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26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2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2" name="Rechteck 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4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0" name="Rechteck 2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5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8" name="Rechteck 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36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2" name="Rechteck 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0" name="Rechteck 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28" name="Rechteck 2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2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" name="Rechteck 2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0" name="Rechteck 2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38" name="Rechteck 2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6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" name="Rechteck 2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" name="Rechteck 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" name="Rechteck 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" name="Rechteck 2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" name="Rechteck 2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" name="Rechteck 2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44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" name="Rechteck 2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5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" name="Rechteck 2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8" name="Rechteck 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5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5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" name="Rechteck 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" name="Rechteck 2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" name="Rechteck 2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63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370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" name="Rechteck 2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1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" name="Rechteck 2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" name="Oval 2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2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" name="Rechteck 2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48" name="Gruppierung 164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49" name="Rechteck 16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0" name="Rechteck 16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5" name="Rechteck 16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6" name="Oval 16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53" name="Rechteck 16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4" name="Oval 16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77" name="Gruppierung 167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78" name="Rechteck 16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Rechteck 16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4" name="Rechteck 1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5" name="Oval 1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82" name="Rechteck 1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3" name="Oval 1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86" name="Gruppierung 1685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87" name="Rechteck 16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Rechteck 16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3" name="Rechteck 1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4" name="Oval 1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691" name="Rechteck 1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2" name="Oval 1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95" name="Gruppierung 169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696" name="Rechteck 16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7" name="Rechteck 16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2" name="Rechteck 1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3" name="Oval 1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0" name="Rechteck 1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1" name="Oval 1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04" name="Gruppierung 1703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05" name="Rechteck 17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hteck 17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1" name="Rechteck 1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2" name="Oval 1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09" name="Rechteck 1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0" name="Oval 1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13" name="Gruppierung 171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14" name="Rechteck 17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5" name="Rechteck 17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0" name="Rechteck 1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1" name="Oval 1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18" name="Rechteck 1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9" name="Oval 1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22" name="Gruppierung 172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23" name="Rechteck 1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hteck 1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9" name="Rechteck 1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0" name="Oval 1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27" name="Rechteck 1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8" name="Oval 1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31" name="Gruppierung 1730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32" name="Rechteck 17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hteck 17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8" name="Rechteck 1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9" name="Oval 1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36" name="Rechteck 1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7" name="Oval 1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0" name="Gruppierung 17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41" name="Rechteck 17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2" name="Rechteck 17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7" name="Rechteck 1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8" name="Oval 1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45" name="Rechteck 1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6" name="Oval 1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9" name="Gruppierung 1748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0" name="Rechteck 1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1" name="Rechteck 1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6" name="Rechteck 1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7" name="Oval 1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54" name="Rechteck 1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5" name="Oval 1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58" name="Gruppierung 175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59" name="Rechteck 17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0" name="Rechteck 17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5" name="Rechteck 1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6" name="Oval 1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63" name="Rechteck 1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4" name="Oval 1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7" name="Gruppierung 176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68" name="Rechteck 176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Rechteck 176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4" name="Rechteck 1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5" name="Oval 1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72" name="Rechteck 1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3" name="Oval 1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76" name="Gruppierung 1775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77" name="Rechteck 17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8" name="Rechteck 17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3" name="Rechteck 1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4" name="Oval 1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81" name="Rechteck 17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2" name="Oval 17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85" name="Gruppierung 178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86" name="Rechteck 17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7" name="Rechteck 17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2" name="Rechteck 17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3" name="Oval 17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0" name="Rechteck 17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1" name="Oval 17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94" name="Gruppierung 1793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795" name="Rechteck 1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hteck 1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1" name="Rechteck 1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2" name="Oval 1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799" name="Rechteck 1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0" name="Oval 1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03" name="Gruppierung 180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04" name="Rechteck 18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5" name="Rechteck 18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0" name="Rechteck 1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1" name="Oval 1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08" name="Rechteck 18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9" name="Oval 18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2" name="Gruppierung 181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13" name="Rechteck 18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4" name="Rechteck 18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9" name="Rechteck 1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0" name="Oval 1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17" name="Rechteck 1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8" name="Oval 1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22" name="Gruppierung 1821"/>
            <p:cNvGrpSpPr/>
            <p:nvPr/>
          </p:nvGrpSpPr>
          <p:grpSpPr>
            <a:xfrm>
              <a:off x="317500" y="4349750"/>
              <a:ext cx="8180776" cy="173632"/>
              <a:chOff x="311150" y="4114800"/>
              <a:chExt cx="8180776" cy="173632"/>
            </a:xfrm>
          </p:grpSpPr>
          <p:grpSp>
            <p:nvGrpSpPr>
              <p:cNvPr id="1823" name="Gruppierung 182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097" name="Rechteck 2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8" name="Rechteck 2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3" name="Rechteck 2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4" name="Oval 2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101" name="Rechteck 2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2" name="Oval 2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8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5" name="Rechteck 2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6" name="Oval 2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3" name="Rechteck 2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4" name="Oval 2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9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91" name="Rechteck 20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2" name="Oval 20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6" name="Rechteck 20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7" name="Oval 20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4" name="Rechteck 2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5" name="Oval 2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82" name="Rechteck 2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3" name="Oval 2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7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7" name="Rechteck 2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8" name="Oval 2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5" name="Rechteck 20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6" name="Oval 20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7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73" name="Rechteck 20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4" name="Oval 20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6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8" name="Rechteck 2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9" name="Oval 2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6" name="Rechteck 2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7" name="Oval 2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64" name="Rechteck 20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5" name="Oval 20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5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9" name="Rechteck 20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0" name="Oval 20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7" name="Rechteck 2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8" name="Oval 2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5" name="Rechteck 2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6" name="Oval 2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2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4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50" name="Rechteck 2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1" name="Oval 2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8" name="Rechteck 2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9" name="Oval 2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6" name="Rechteck 2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7" name="Oval 2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3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41" name="Rechteck 20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2" name="Oval 20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9" name="Rechteck 2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0" name="Oval 2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3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7" name="Rechteck 2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8" name="Oval 2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2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2" name="Rechteck 20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3" name="Oval 20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30" name="Rechteck 2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1" name="Oval 2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2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8" name="Rechteck 2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9" name="Oval 2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1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3" name="Rechteck 2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4" name="Oval 2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21" name="Rechteck 2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2" name="Oval 2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1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9" name="Rechteck 2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0" name="Oval 2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00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4" name="Rechteck 20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5" name="Oval 20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2" name="Rechteck 2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3" name="Oval 2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10" name="Rechteck 2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1" name="Oval 2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9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5" name="Rechteck 2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6" name="Oval 2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3" name="Rechteck 2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4" name="Oval 2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001" name="Rechteck 2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2" name="Oval 2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198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6" name="Rechteck 1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7" name="Oval 1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4" name="Rechteck 1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5" name="Oval 1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92" name="Rechteck 1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3" name="Oval 1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6" name="Gruppierung 183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81" name="Rechteck 19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2" name="Rechteck 19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7" name="Rechteck 19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8" name="Oval 19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85" name="Rechteck 1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6" name="Oval 1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7" name="Gruppierung 183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73" name="Rechteck 19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4" name="Rechteck 19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9" name="Rechteck 19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0" name="Oval 19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7" name="Rechteck 19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8" name="Oval 19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8" name="Gruppierung 183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65" name="Rechteck 19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6" name="Rechteck 19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71" name="Rechteck 19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2" name="Oval 19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9" name="Rechteck 19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0" name="Oval 19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39" name="Gruppierung 183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57" name="Rechteck 19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8" name="Rechteck 19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3" name="Rechteck 1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4" name="Oval 1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61" name="Rechteck 19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2" name="Oval 19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0" name="Gruppierung 183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9" name="Rechteck 19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0" name="Rechteck 19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5" name="Rechteck 19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6" name="Oval 19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53" name="Rechteck 19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4" name="Oval 19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1" name="Gruppierung 184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41" name="Rechteck 19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2" name="Rechteck 19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7" name="Rechteck 1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8" name="Oval 1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45" name="Rechteck 19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6" name="Oval 19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2" name="Gruppierung 184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33" name="Rechteck 19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4" name="Rechteck 19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9" name="Rechteck 1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0" name="Oval 1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7" name="Rechteck 19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8" name="Oval 19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3" name="Gruppierung 184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25" name="Rechteck 19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6" name="Rechteck 19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31" name="Rechteck 1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2" name="Oval 1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9" name="Rechteck 19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0" name="Oval 19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4" name="Gruppierung 184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17" name="Rechteck 19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8" name="Rechteck 19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3" name="Rechteck 1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4" name="Oval 1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21" name="Rechteck 1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2" name="Oval 1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5" name="Gruppierung 184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9" name="Rechteck 19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0" name="Rechteck 19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5" name="Rechteck 1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6" name="Oval 1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13" name="Rechteck 1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4" name="Oval 1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6" name="Gruppierung 184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901" name="Rechteck 19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2" name="Rechteck 19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7" name="Rechteck 1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8" name="Oval 1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905" name="Rechteck 1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6" name="Oval 1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7" name="Gruppierung 184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93" name="Rechteck 18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4" name="Rechteck 18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9" name="Rechteck 1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0" name="Oval 1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7" name="Rechteck 1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8" name="Oval 1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8" name="Gruppierung 184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85" name="Rechteck 18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Rechteck 18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91" name="Rechteck 1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2" name="Oval 1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9" name="Rechteck 1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0" name="Oval 1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49" name="Gruppierung 184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77" name="Rechteck 18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Rechteck 18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3" name="Rechteck 1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4" name="Oval 1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81" name="Rechteck 1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2" name="Oval 1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0" name="Gruppierung 184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9" name="Rechteck 18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Rechteck 18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5" name="Rechteck 1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6" name="Oval 1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73" name="Rechteck 18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4" name="Oval 18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1" name="Gruppierung 185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61" name="Rechteck 18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Rechteck 18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7" name="Rechteck 1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8" name="Oval 1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65" name="Rechteck 18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6" name="Oval 18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2" name="Gruppierung 185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1853" name="Rechteck 18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Rechteck 18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9" name="Rechteck 1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0" name="Oval 1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1857" name="Rechteck 18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8" name="Oval 18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78" name="Textfeld 177"/>
            <p:cNvSpPr txBox="1"/>
            <p:nvPr/>
          </p:nvSpPr>
          <p:spPr>
            <a:xfrm>
              <a:off x="2514600" y="46482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grpSp>
          <p:nvGrpSpPr>
            <p:cNvPr id="2388" name="Gruppierung 2387"/>
            <p:cNvGrpSpPr/>
            <p:nvPr/>
          </p:nvGrpSpPr>
          <p:grpSpPr>
            <a:xfrm>
              <a:off x="315524" y="4578350"/>
              <a:ext cx="8180776" cy="173632"/>
              <a:chOff x="311150" y="4114800"/>
              <a:chExt cx="8180776" cy="173632"/>
            </a:xfrm>
          </p:grpSpPr>
          <p:grpSp>
            <p:nvGrpSpPr>
              <p:cNvPr id="2389" name="Gruppierung 238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663" name="Rechteck 26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4" name="Rechteck 26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9" name="Rechteck 26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0" name="Oval 26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7" name="Rechteck 26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8" name="Oval 26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5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61" name="Rechteck 26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2" name="Oval 26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9" name="Rechteck 26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0" name="Oval 26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5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7" name="Rechteck 26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8" name="Oval 26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4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2" name="Rechteck 26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3" name="Oval 26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50" name="Rechteck 2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1" name="Oval 2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4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8" name="Rechteck 2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9" name="Oval 2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3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3" name="Rechteck 26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4" name="Oval 26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41" name="Rechteck 26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2" name="Oval 26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9" name="Rechteck 26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0" name="Oval 26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2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4" name="Rechteck 2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5" name="Oval 2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2" name="Rechteck 2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3" name="Oval 2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30" name="Rechteck 26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1" name="Oval 26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1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5" name="Rechteck 26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6" name="Oval 26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3" name="Rechteck 26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4" name="Oval 26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2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21" name="Rechteck 26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2" name="Oval 26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6" name="Rechteck 2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7" name="Oval 2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4" name="Rechteck 26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5" name="Oval 26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1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12" name="Rechteck 26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3" name="Oval 26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60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7" name="Rechteck 26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8" name="Oval 26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5" name="Rechteck 26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6" name="Oval 26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0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603" name="Rechteck 26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4" name="Oval 26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9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8" name="Rechteck 25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9" name="Oval 25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6" name="Rechteck 25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7" name="Oval 25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9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94" name="Rechteck 2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5" name="Oval 2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8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9" name="Rechteck 25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0" name="Oval 25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7" name="Rechteck 25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8" name="Oval 25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8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5" name="Rechteck 25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6" name="Oval 25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9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7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80" name="Rechteck 25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1" name="Oval 25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8" name="Rechteck 2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9" name="Oval 2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7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6" name="Rechteck 2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7" name="Oval 2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6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71" name="Rechteck 25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2" name="Oval 25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9" name="Rechteck 25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0" name="Oval 25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6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7" name="Rechteck 25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8" name="Oval 25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55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2" name="Rechteck 2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3" name="Oval 2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60" name="Rechteck 2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1" name="Oval 2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8" name="Rechteck 25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9" name="Oval 25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2" name="Gruppierung 240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47" name="Rechteck 25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8" name="Rechteck 25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3" name="Rechteck 25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4" name="Oval 25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51" name="Rechteck 25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2" name="Oval 25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3" name="Gruppierung 240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9" name="Rechteck 25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0" name="Rechteck 25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5" name="Rechteck 25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6" name="Oval 25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43" name="Rechteck 25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4" name="Oval 25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4" name="Gruppierung 240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31" name="Rechteck 25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2" name="Rechteck 25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7" name="Rechteck 25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8" name="Oval 25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35" name="Rechteck 25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6" name="Oval 25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5" name="Gruppierung 240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23" name="Rechteck 25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4" name="Rechteck 25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9" name="Rechteck 25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0" name="Oval 25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7" name="Rechteck 25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8" name="Oval 25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6" name="Gruppierung 240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15" name="Rechteck 25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6" name="Rechteck 25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21" name="Rechteck 25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2" name="Oval 25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9" name="Rechteck 25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0" name="Oval 25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7" name="Gruppierung 240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507" name="Rechteck 25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8" name="Rechteck 25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3" name="Rechteck 25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4" name="Oval 25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11" name="Rechteck 25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2" name="Oval 25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8" name="Gruppierung 240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9" name="Rechteck 24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0" name="Rechteck 24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5" name="Rechteck 25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6" name="Oval 25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503" name="Rechteck 25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4" name="Oval 25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09" name="Gruppierung 240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91" name="Rechteck 24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2" name="Rechteck 24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7" name="Rechteck 2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8" name="Oval 2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95" name="Rechteck 24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6" name="Oval 24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0" name="Gruppierung 240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83" name="Rechteck 24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4" name="Rechteck 24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9" name="Rechteck 2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0" name="Oval 2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7" name="Rechteck 2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8" name="Oval 2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1" name="Gruppierung 241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75" name="Rechteck 247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6" name="Rechteck 247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7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81" name="Rechteck 24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2" name="Oval 24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9" name="Rechteck 24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0" name="Oval 24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2" name="Gruppierung 241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67" name="Rechteck 246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8" name="Rechteck 246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3" name="Rechteck 2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4" name="Oval 2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7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71" name="Rechteck 2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2" name="Oval 2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3" name="Gruppierung 241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9" name="Rechteck 24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0" name="Rechteck 24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5" name="Rechteck 24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6" name="Oval 24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63" name="Rechteck 24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4" name="Oval 24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4" name="Gruppierung 241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51" name="Rechteck 245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2" name="Rechteck 245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5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7" name="Rechteck 24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8" name="Oval 24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55" name="Rechteck 2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6" name="Oval 2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5" name="Gruppierung 241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43" name="Rechteck 24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4" name="Rechteck 24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9" name="Rechteck 24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0" name="Oval 24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7" name="Rechteck 24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8" name="Oval 24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6" name="Gruppierung 241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35" name="Rechteck 24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6" name="Rechteck 24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41" name="Rechteck 24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2" name="Oval 24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9" name="Rechteck 24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0" name="Oval 24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7" name="Gruppierung 241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27" name="Rechteck 24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8" name="Rechteck 24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3" name="Rechteck 2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4" name="Oval 2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31" name="Rechteck 24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2" name="Oval 24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418" name="Gruppierung 241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419" name="Rechteck 24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0" name="Rechteck 24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5" name="Rechteck 24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6" name="Oval 24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423" name="Rechteck 24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4" name="Oval 24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671" name="Gruppierung 2670"/>
            <p:cNvGrpSpPr/>
            <p:nvPr/>
          </p:nvGrpSpPr>
          <p:grpSpPr>
            <a:xfrm>
              <a:off x="313548" y="4806950"/>
              <a:ext cx="8180776" cy="173632"/>
              <a:chOff x="311150" y="4114800"/>
              <a:chExt cx="8180776" cy="173632"/>
            </a:xfrm>
          </p:grpSpPr>
          <p:grpSp>
            <p:nvGrpSpPr>
              <p:cNvPr id="2672" name="Gruppierung 267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46" name="Rechteck 29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7" name="Rechteck 29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2" name="Rechteck 29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3" name="Oval 29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50" name="Rechteck 29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1" name="Oval 29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3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4" name="Rechteck 29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5" name="Oval 29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2" name="Rechteck 29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3" name="Oval 29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40" name="Rechteck 29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1" name="Oval 29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2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5" name="Rechteck 29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6" name="Oval 29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3" name="Rechteck 2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4" name="Oval 2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31" name="Rechteck 2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2" name="Oval 2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6" name="Rechteck 29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7" name="Oval 29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4" name="Rechteck 29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5" name="Oval 29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22" name="Rechteck 29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3" name="Oval 29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1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7" name="Rechteck 2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8" name="Oval 2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5" name="Rechteck 2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6" name="Oval 2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13" name="Rechteck 29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14" name="Oval 29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90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8" name="Rechteck 29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9" name="Oval 29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6" name="Rechteck 29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7" name="Oval 29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04" name="Rechteck 29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5" name="Oval 29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9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9" name="Rechteck 2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00" name="Oval 2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7" name="Rechteck 28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8" name="Oval 28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5" name="Rechteck 28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6" name="Oval 28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7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8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90" name="Rechteck 28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1" name="Oval 28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8" name="Rechteck 28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9" name="Oval 28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6" name="Rechteck 28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7" name="Oval 28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7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81" name="Rechteck 28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2" name="Oval 28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9" name="Rechteck 28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0" name="Oval 28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7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7" name="Rechteck 2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8" name="Oval 2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6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2" name="Rechteck 28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3" name="Oval 28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70" name="Rechteck 28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1" name="Oval 28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6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8" name="Rechteck 28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9" name="Oval 28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5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3" name="Rechteck 28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4" name="Oval 28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61" name="Rechteck 2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2" name="Oval 2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5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9" name="Rechteck 2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0" name="Oval 2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4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4" name="Rechteck 28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5" name="Oval 28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2" name="Rechteck 28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3" name="Oval 28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50" name="Rechteck 28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1" name="Oval 28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283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5" name="Rechteck 2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6" name="Oval 2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3" name="Rechteck 2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4" name="Oval 2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4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41" name="Rechteck 28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2" name="Oval 28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5" name="Gruppierung 268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30" name="Rechteck 28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1" name="Rechteck 28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6" name="Rechteck 28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7" name="Oval 28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34" name="Rechteck 28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35" name="Oval 28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6" name="Gruppierung 268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22" name="Rechteck 28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3" name="Rechteck 28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8" name="Rechteck 28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9" name="Oval 28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6" name="Rechteck 2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7" name="Oval 2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7" name="Gruppierung 268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14" name="Rechteck 28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5" name="Rechteck 28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20" name="Rechteck 28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1" name="Oval 28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8" name="Rechteck 28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9" name="Oval 28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8" name="Gruppierung 268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806" name="Rechteck 28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7" name="Rechteck 28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2" name="Rechteck 28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3" name="Oval 28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10" name="Rechteck 28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1" name="Oval 28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89" name="Gruppierung 268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8" name="Rechteck 27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9" name="Rechteck 27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4" name="Rechteck 28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5" name="Oval 28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802" name="Rechteck 28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3" name="Oval 28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0" name="Gruppierung 268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90" name="Rechteck 27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1" name="Rechteck 27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6" name="Rechteck 27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7" name="Oval 27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94" name="Rechteck 27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5" name="Oval 27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1" name="Gruppierung 269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82" name="Rechteck 27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3" name="Rechteck 27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8" name="Rechteck 27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9" name="Oval 27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6" name="Rechteck 27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7" name="Oval 27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2" name="Gruppierung 269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74" name="Rechteck 27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5" name="Rechteck 27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80" name="Rechteck 2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1" name="Oval 2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8" name="Rechteck 27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9" name="Oval 27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3" name="Gruppierung 269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66" name="Rechteck 27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7" name="Rechteck 27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2" name="Rechteck 2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3" name="Oval 2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70" name="Rechteck 2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1" name="Oval 2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4" name="Gruppierung 269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8" name="Rechteck 275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9" name="Rechteck 275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6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4" name="Rechteck 27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5" name="Oval 27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6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62" name="Rechteck 27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3" name="Oval 27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5" name="Gruppierung 269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50" name="Rechteck 274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1" name="Rechteck 275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5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6" name="Rechteck 2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7" name="Oval 2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5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54" name="Rechteck 2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5" name="Oval 2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6" name="Gruppierung 269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42" name="Rechteck 27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3" name="Rechteck 27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8" name="Rechteck 27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9" name="Oval 27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6" name="Rechteck 27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7" name="Oval 27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7" name="Gruppierung 269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34" name="Rechteck 273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5" name="Rechteck 273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3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40" name="Rechteck 27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1" name="Oval 27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3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8" name="Rechteck 2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9" name="Oval 2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8" name="Gruppierung 269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26" name="Rechteck 27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7" name="Rechteck 27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2" name="Rechteck 27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3" name="Oval 27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30" name="Rechteck 27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1" name="Oval 27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99" name="Gruppierung 269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8" name="Rechteck 27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9" name="Rechteck 27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4" name="Rechteck 27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5" name="Oval 27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22" name="Rechteck 27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3" name="Oval 27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0" name="Gruppierung 269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10" name="Rechteck 27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1" name="Rechteck 27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6" name="Rechteck 2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7" name="Oval 2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14" name="Rechteck 27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5" name="Oval 27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701" name="Gruppierung 270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702" name="Rechteck 27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3" name="Rechteck 27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8" name="Rechteck 27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9" name="Oval 27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706" name="Rechteck 27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7" name="Oval 27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54" name="Gruppierung 2953"/>
            <p:cNvGrpSpPr/>
            <p:nvPr/>
          </p:nvGrpSpPr>
          <p:grpSpPr>
            <a:xfrm>
              <a:off x="311150" y="5033368"/>
              <a:ext cx="8180776" cy="173632"/>
              <a:chOff x="311150" y="4114800"/>
              <a:chExt cx="8180776" cy="173632"/>
            </a:xfrm>
          </p:grpSpPr>
          <p:grpSp>
            <p:nvGrpSpPr>
              <p:cNvPr id="2955" name="Gruppierung 295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229" name="Rechteck 32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0" name="Rechteck 32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5" name="Rechteck 32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6" name="Oval 32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33" name="Rechteck 32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4" name="Oval 32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2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7" name="Rechteck 32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8" name="Oval 32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5" name="Rechteck 32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6" name="Oval 32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2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23" name="Rechteck 32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4" name="Oval 32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1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8" name="Rechteck 32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9" name="Oval 32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6" name="Rechteck 3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7" name="Oval 3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1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14" name="Rechteck 3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5" name="Oval 3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20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9" name="Rechteck 32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0" name="Oval 32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7" name="Rechteck 32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8" name="Oval 32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0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5" name="Rechteck 32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6" name="Oval 32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5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9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200" name="Rechteck 3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1" name="Oval 3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8" name="Rechteck 3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9" name="Oval 3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9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6" name="Rechteck 31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7" name="Oval 31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8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91" name="Rechteck 31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2" name="Oval 31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9" name="Rechteck 31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0" name="Oval 31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8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7" name="Rechteck 31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8" name="Oval 31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7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2" name="Rechteck 3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3" name="Oval 3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80" name="Rechteck 31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1" name="Oval 31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7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8" name="Rechteck 31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9" name="Oval 31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6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3" name="Rechteck 31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4" name="Oval 31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71" name="Rechteck 31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2" name="Oval 31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6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9" name="Rechteck 31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0" name="Oval 31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5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4" name="Rechteck 31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5" name="Oval 31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2" name="Rechteck 31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3" name="Oval 31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60" name="Rechteck 3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1" name="Oval 3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4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5" name="Rechteck 31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6" name="Oval 31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3" name="Rechteck 31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4" name="Oval 31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5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51" name="Rechteck 31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2" name="Oval 31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6" name="Rechteck 31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7" name="Oval 31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4" name="Rechteck 3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5" name="Oval 3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4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42" name="Rechteck 3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3" name="Oval 3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3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7" name="Rechteck 31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8" name="Oval 31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5" name="Rechteck 31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6" name="Oval 31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3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33" name="Rechteck 31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4" name="Oval 31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312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8" name="Rechteck 3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9" name="Oval 3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6" name="Rechteck 3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7" name="Oval 3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2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24" name="Rechteck 31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5" name="Oval 31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8" name="Gruppierung 296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13" name="Rechteck 31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4" name="Rechteck 31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9" name="Rechteck 31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0" name="Oval 31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7" name="Rechteck 31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8" name="Oval 31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69" name="Gruppierung 296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105" name="Rechteck 31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6" name="Rechteck 31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11" name="Rechteck 31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2" name="Oval 31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9" name="Rechteck 3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0" name="Oval 3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0" name="Gruppierung 296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97" name="Rechteck 30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8" name="Rechteck 30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3" name="Rechteck 31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4" name="Oval 31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101" name="Rechteck 31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2" name="Oval 31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1" name="Gruppierung 297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9" name="Rechteck 30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0" name="Rechteck 30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5" name="Rechteck 30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6" name="Oval 30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93" name="Rechteck 30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4" name="Oval 30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2" name="Gruppierung 297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81" name="Rechteck 30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2" name="Rechteck 30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7" name="Rechteck 30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8" name="Oval 30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85" name="Rechteck 30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6" name="Oval 30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3" name="Gruppierung 297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73" name="Rechteck 30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4" name="Rechteck 30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9" name="Rechteck 30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0" name="Oval 30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7" name="Rechteck 30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8" name="Oval 30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4" name="Gruppierung 297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65" name="Rechteck 30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6" name="Rechteck 30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71" name="Rechteck 30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2" name="Oval 30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9" name="Rechteck 30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0" name="Oval 30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5" name="Gruppierung 297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57" name="Rechteck 30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8" name="Rechteck 30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3" name="Rechteck 3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4" name="Oval 3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61" name="Rechteck 30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2" name="Oval 30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6" name="Gruppierung 297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9" name="Rechteck 30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0" name="Rechteck 30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5" name="Rechteck 3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6" name="Oval 3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53" name="Rechteck 3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54" name="Oval 3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7" name="Gruppierung 297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41" name="Rechteck 304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2" name="Rechteck 304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4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7" name="Rechteck 30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8" name="Oval 30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45" name="Rechteck 30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6" name="Oval 30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8" name="Gruppierung 297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33" name="Rechteck 303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4" name="Rechteck 303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3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9" name="Rechteck 3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0" name="Oval 3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3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7" name="Rechteck 3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8" name="Oval 3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79" name="Gruppierung 297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25" name="Rechteck 302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6" name="Rechteck 302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2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31" name="Rechteck 30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2" name="Oval 30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9" name="Rechteck 30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0" name="Oval 30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0" name="Gruppierung 297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17" name="Rechteck 301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8" name="Rechteck 301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3" name="Rechteck 30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4" name="Oval 30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2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21" name="Rechteck 3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2" name="Oval 3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1" name="Gruppierung 298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9" name="Rechteck 300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0" name="Rechteck 300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1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5" name="Rechteck 30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6" name="Oval 30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1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13" name="Rechteck 30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14" name="Oval 30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2" name="Gruppierung 298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3001" name="Rechteck 300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2" name="Rechteck 300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0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7" name="Rechteck 30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8" name="Oval 30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3005" name="Rechteck 30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6" name="Oval 30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3" name="Gruppierung 298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93" name="Rechteck 29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4" name="Rechteck 29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9" name="Rechteck 2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00" name="Oval 2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7" name="Rechteck 29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8" name="Oval 29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84" name="Gruppierung 298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2985" name="Rechteck 298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6" name="Rechteck 298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8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91" name="Rechteck 29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2" name="Oval 29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8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2989" name="Rechteck 29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0" name="Oval 29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652" name="Gruppierung 4651"/>
            <p:cNvGrpSpPr/>
            <p:nvPr/>
          </p:nvGrpSpPr>
          <p:grpSpPr>
            <a:xfrm>
              <a:off x="311150" y="5261968"/>
              <a:ext cx="8180776" cy="173632"/>
              <a:chOff x="311150" y="4114800"/>
              <a:chExt cx="8180776" cy="173632"/>
            </a:xfrm>
          </p:grpSpPr>
          <p:grpSp>
            <p:nvGrpSpPr>
              <p:cNvPr id="4653" name="Gruppierung 4652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27" name="Rechteck 4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8" name="Rechteck 4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3" name="Rechteck 4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4" name="Oval 4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31" name="Rechteck 4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2" name="Oval 4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4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18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5" name="Rechteck 4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6" name="Oval 4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9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3" name="Rechteck 4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4" name="Oval 4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20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21" name="Rechteck 49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2" name="Oval 49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5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9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6" name="Rechteck 49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7" name="Oval 49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0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4" name="Rechteck 49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5" name="Oval 49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1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12" name="Rechteck 49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13" name="Oval 49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6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900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7" name="Rechteck 4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8" name="Oval 4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1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5" name="Rechteck 49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6" name="Oval 49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2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03" name="Rechteck 49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04" name="Oval 49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7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91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8" name="Rechteck 48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9" name="Oval 48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2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6" name="Rechteck 48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7" name="Oval 48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3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94" name="Rechteck 48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5" name="Oval 48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8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82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9" name="Rechteck 48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90" name="Oval 48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3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7" name="Rechteck 48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8" name="Oval 48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84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5" name="Rechteck 4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6" name="Oval 4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59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73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80" name="Rechteck 48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81" name="Oval 48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4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8" name="Rechteck 48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9" name="Oval 48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75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6" name="Rechteck 48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7" name="Oval 48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0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64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71" name="Rechteck 48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2" name="Oval 48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5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9" name="Rechteck 4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0" name="Oval 4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66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7" name="Rechteck 4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8" name="Oval 4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1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55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2" name="Rechteck 48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3" name="Oval 48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6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60" name="Rechteck 48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1" name="Oval 48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57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8" name="Rechteck 48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9" name="Oval 48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2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46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3" name="Rechteck 4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4" name="Oval 4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7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51" name="Rechteck 4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2" name="Oval 4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48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9" name="Rechteck 48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50" name="Oval 48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3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37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4" name="Rechteck 48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5" name="Oval 48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8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2" name="Rechteck 48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3" name="Oval 48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9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40" name="Rechteck 48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1" name="Oval 48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4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28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5" name="Rechteck 4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6" name="Oval 4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9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3" name="Rechteck 48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4" name="Oval 48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30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31" name="Rechteck 48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32" name="Oval 48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5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4819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6" name="Rechteck 48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7" name="Oval 48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0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4" name="Rechteck 48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5" name="Oval 48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21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22" name="Rechteck 48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23" name="Oval 48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6" name="Gruppierung 466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11" name="Rechteck 48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2" name="Rechteck 48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7" name="Rechteck 48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8" name="Oval 48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15" name="Rechteck 48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6" name="Oval 48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7" name="Gruppierung 4666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803" name="Rechteck 48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4" name="Rechteck 48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9" name="Rechteck 48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0" name="Oval 48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7" name="Rechteck 48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8" name="Oval 48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8" name="Gruppierung 4667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95" name="Rechteck 47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6" name="Rechteck 47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801" name="Rechteck 48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2" name="Oval 48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9" name="Rechteck 47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00" name="Oval 47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69" name="Gruppierung 4668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87" name="Rechteck 47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8" name="Rechteck 47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3" name="Rechteck 47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4" name="Oval 47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91" name="Rechteck 47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2" name="Oval 47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0" name="Gruppierung 4669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9" name="Rechteck 47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0" name="Rechteck 47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5" name="Rechteck 47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6" name="Oval 47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83" name="Rechteck 47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84" name="Oval 47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1" name="Gruppierung 4670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71" name="Rechteck 47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2" name="Rechteck 47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7" name="Rechteck 47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8" name="Oval 47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75" name="Rechteck 47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6" name="Oval 47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2" name="Gruppierung 4671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63" name="Rechteck 47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4" name="Rechteck 47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9" name="Rechteck 47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70" name="Oval 47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7" name="Rechteck 47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8" name="Oval 47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3" name="Gruppierung 4672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55" name="Rechteck 47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6" name="Rechteck 47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61" name="Rechteck 4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2" name="Oval 4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9" name="Rechteck 47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60" name="Oval 47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4" name="Gruppierung 4673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47" name="Rechteck 47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8" name="Rechteck 47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3" name="Rechteck 47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4" name="Oval 47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51" name="Rechteck 47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52" name="Oval 47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5" name="Gruppierung 4674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9" name="Rechteck 47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0" name="Rechteck 47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5" name="Rechteck 4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6" name="Oval 4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43" name="Rechteck 4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4" name="Oval 4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6" name="Gruppierung 4675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31" name="Rechteck 47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2" name="Rechteck 47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7" name="Rechteck 47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8" name="Oval 47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35" name="Rechteck 47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6" name="Oval 47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7" name="Gruppierung 4676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23" name="Rechteck 47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4" name="Rechteck 47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9" name="Rechteck 4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0" name="Oval 4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7" name="Rechteck 4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8" name="Oval 4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8" name="Gruppierung 4677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15" name="Rechteck 47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6" name="Rechteck 47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21" name="Rechteck 47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2" name="Oval 47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9" name="Rechteck 47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0" name="Oval 47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79" name="Gruppierung 4678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707" name="Rechteck 470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8" name="Rechteck 470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3" name="Rechteck 47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4" name="Oval 47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1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11" name="Rechteck 4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2" name="Oval 4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0" name="Gruppierung 4679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9" name="Rechteck 469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0" name="Rechteck 469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0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5" name="Rechteck 47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6" name="Oval 47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0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703" name="Rechteck 47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4" name="Oval 47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1" name="Gruppierung 4680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91" name="Rechteck 469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2" name="Rechteck 469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9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7" name="Rechteck 46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8" name="Oval 46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9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95" name="Rechteck 46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6" name="Oval 46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82" name="Gruppierung 4681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683" name="Rechteck 468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4" name="Rechteck 468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8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9" name="Rechteck 4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0" name="Oval 4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8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687" name="Rechteck 46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8" name="Oval 46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35" name="Gruppierung 4934"/>
            <p:cNvGrpSpPr/>
            <p:nvPr/>
          </p:nvGrpSpPr>
          <p:grpSpPr>
            <a:xfrm>
              <a:off x="311150" y="5490568"/>
              <a:ext cx="8180776" cy="173632"/>
              <a:chOff x="311150" y="4114800"/>
              <a:chExt cx="8180776" cy="173632"/>
            </a:xfrm>
          </p:grpSpPr>
          <p:grpSp>
            <p:nvGrpSpPr>
              <p:cNvPr id="4936" name="Gruppierung 4935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10" name="Rechteck 5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1" name="Rechteck 5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6" name="Rechteck 5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7" name="Oval 5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14" name="Rechteck 5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5" name="Oval 5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7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201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8" name="Rechteck 5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9" name="Oval 5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2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6" name="Rechteck 5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7" name="Oval 5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03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04" name="Rechteck 52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5" name="Oval 52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8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92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9" name="Rechteck 51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0" name="Oval 51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3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7" name="Rechteck 51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8" name="Oval 51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4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5" name="Rechteck 51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6" name="Oval 51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39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83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90" name="Rechteck 5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1" name="Oval 5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4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8" name="Rechteck 51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9" name="Oval 51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5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6" name="Rechteck 51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7" name="Oval 51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0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74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81" name="Rechteck 51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2" name="Oval 51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5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9" name="Rechteck 51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0" name="Oval 51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6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7" name="Rechteck 51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8" name="Oval 51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1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65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2" name="Rechteck 51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3" name="Oval 51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6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70" name="Rechteck 51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1" name="Oval 51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7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8" name="Rechteck 5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9" name="Oval 5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2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56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3" name="Rechteck 51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4" name="Oval 51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7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61" name="Rechteck 51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2" name="Oval 51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8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9" name="Rechteck 51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0" name="Oval 51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3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47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4" name="Rechteck 51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5" name="Oval 51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8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2" name="Rechteck 5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3" name="Oval 5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9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50" name="Rechteck 5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1" name="Oval 5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4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38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5" name="Rechteck 51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6" name="Oval 51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9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3" name="Rechteck 51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4" name="Oval 51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40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41" name="Rechteck 51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2" name="Oval 51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5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9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6" name="Rechteck 5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7" name="Oval 5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0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4" name="Rechteck 5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5" name="Oval 5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31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32" name="Rechteck 51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3" name="Oval 51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6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20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7" name="Rechteck 51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8" name="Oval 51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1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5" name="Rechteck 51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6" name="Oval 51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22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23" name="Rechteck 51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4" name="Oval 51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7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11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8" name="Rechteck 5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9" name="Oval 5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2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6" name="Rechteck 51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7" name="Oval 51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13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14" name="Rechteck 51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5" name="Oval 51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8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102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9" name="Rechteck 51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0" name="Oval 51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3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7" name="Rechteck 51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8" name="Oval 51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4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5" name="Rechteck 510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6" name="Oval 510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49" name="Gruppierung 494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94" name="Rechteck 50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5" name="Rechteck 50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100" name="Rechteck 50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1" name="Oval 51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8" name="Rechteck 50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9" name="Oval 50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0" name="Gruppierung 4949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86" name="Rechteck 50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7" name="Rechteck 50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2" name="Rechteck 50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3" name="Oval 50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90" name="Rechteck 50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1" name="Oval 50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1" name="Gruppierung 4950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8" name="Rechteck 50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9" name="Rechteck 50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4" name="Rechteck 50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5" name="Oval 50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82" name="Rechteck 50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3" name="Oval 50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2" name="Gruppierung 4951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70" name="Rechteck 50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1" name="Rechteck 50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6" name="Rechteck 50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7" name="Oval 50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74" name="Rechteck 50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5" name="Oval 50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3" name="Gruppierung 4952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62" name="Rechteck 50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3" name="Rechteck 50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8" name="Rechteck 50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9" name="Oval 50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6" name="Rechteck 50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7" name="Oval 50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4" name="Gruppierung 4953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54" name="Rechteck 50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5" name="Rechteck 50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60" name="Rechteck 50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1" name="Oval 50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8" name="Rechteck 50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9" name="Oval 50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5" name="Gruppierung 4954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46" name="Rechteck 50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7" name="Rechteck 50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2" name="Rechteck 50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3" name="Oval 50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50" name="Rechteck 50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1" name="Oval 50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6" name="Gruppierung 4955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8" name="Rechteck 50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9" name="Rechteck 50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4" name="Rechteck 5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5" name="Oval 5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42" name="Rechteck 50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3" name="Oval 50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7" name="Gruppierung 4956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30" name="Rechteck 50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1" name="Rechteck 50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6" name="Rechteck 50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7" name="Oval 50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34" name="Rechteck 50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5" name="Oval 50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8" name="Gruppierung 4957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22" name="Rechteck 50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3" name="Rechteck 50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8" name="Rechteck 5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9" name="Oval 5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6" name="Rechteck 5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7" name="Oval 5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59" name="Gruppierung 4958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14" name="Rechteck 50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5" name="Rechteck 50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20" name="Rechteck 50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1" name="Oval 50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8" name="Rechteck 50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9" name="Oval 50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0" name="Gruppierung 4959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006" name="Rechteck 50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7" name="Rechteck 50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2" name="Rechteck 5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3" name="Oval 5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10" name="Rechteck 5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1" name="Oval 5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1" name="Gruppierung 4960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8" name="Rechteck 49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9" name="Rechteck 49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4" name="Rechteck 50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5" name="Oval 50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002" name="Rechteck 50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3" name="Oval 50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2" name="Gruppierung 4961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90" name="Rechteck 498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1" name="Rechteck 499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9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6" name="Rechteck 499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7" name="Oval 499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94" name="Rechteck 4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5" name="Oval 4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3" name="Gruppierung 4962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82" name="Rechteck 498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3" name="Rechteck 498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8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8" name="Rechteck 49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9" name="Oval 49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8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6" name="Rechteck 49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7" name="Oval 49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4" name="Gruppierung 4963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74" name="Rechteck 497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5" name="Rechteck 497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7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80" name="Rechteck 49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1" name="Oval 49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7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8" name="Rechteck 49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9" name="Oval 49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65" name="Gruppierung 4964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4966" name="Rechteck 496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7" name="Rechteck 496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6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2" name="Rechteck 4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3" name="Oval 4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6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4970" name="Rechteck 49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1" name="Oval 49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18" name="Gruppierung 5217"/>
            <p:cNvGrpSpPr/>
            <p:nvPr/>
          </p:nvGrpSpPr>
          <p:grpSpPr>
            <a:xfrm>
              <a:off x="311150" y="5719168"/>
              <a:ext cx="8180776" cy="173632"/>
              <a:chOff x="311150" y="4114800"/>
              <a:chExt cx="8180776" cy="173632"/>
            </a:xfrm>
          </p:grpSpPr>
          <p:grpSp>
            <p:nvGrpSpPr>
              <p:cNvPr id="5219" name="Gruppierung 5218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493" name="Rechteck 549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4" name="Rechteck 549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9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9" name="Rechteck 54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0" name="Oval 54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9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7" name="Rechteck 54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8" name="Oval 54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0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84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91" name="Rechteck 54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2" name="Oval 54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5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9" name="Rechteck 54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0" name="Oval 54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86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7" name="Rechteck 54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8" name="Oval 54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1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75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2" name="Rechteck 54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3" name="Oval 54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6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80" name="Rechteck 54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1" name="Oval 54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77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8" name="Rechteck 54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9" name="Oval 54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2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66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3" name="Rechteck 54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4" name="Oval 54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7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71" name="Rechteck 54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2" name="Oval 54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8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9" name="Rechteck 54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0" name="Oval 54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3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57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4" name="Rechteck 54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5" name="Oval 54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8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2" name="Rechteck 54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3" name="Oval 54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9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60" name="Rechteck 54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1" name="Oval 54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4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48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5" name="Rechteck 54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6" name="Oval 54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9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3" name="Rechteck 54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4" name="Oval 54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0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51" name="Rechteck 54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2" name="Oval 54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5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9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6" name="Rechteck 54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7" name="Oval 54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0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4" name="Rechteck 54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5" name="Oval 54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1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42" name="Rechteck 54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3" name="Oval 54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6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30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7" name="Rechteck 54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8" name="Oval 54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1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5" name="Rechteck 54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6" name="Oval 54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2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33" name="Rechteck 54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4" name="Oval 54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7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21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8" name="Rechteck 54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9" name="Oval 54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2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6" name="Rechteck 54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7" name="Oval 54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23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24" name="Rechteck 54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5" name="Oval 54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8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12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9" name="Rechteck 54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0" name="Oval 54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3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7" name="Rechteck 54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8" name="Oval 54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14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5" name="Rechteck 54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6" name="Oval 54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29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403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10" name="Rechteck 54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1" name="Oval 54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4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8" name="Rechteck 54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9" name="Oval 54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05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6" name="Rechteck 54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7" name="Oval 54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0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94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401" name="Rechteck 54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2" name="Oval 54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5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9" name="Rechteck 53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0" name="Oval 53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6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7" name="Rechteck 539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8" name="Oval 539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1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385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2" name="Rechteck 53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3" name="Oval 53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6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90" name="Rechteck 53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1" name="Oval 53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7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8" name="Rechteck 538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9" name="Oval 538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2" name="Gruppierung 523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77" name="Rechteck 537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8" name="Rechteck 537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3" name="Rechteck 53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4" name="Oval 53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8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81" name="Rechteck 53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2" name="Oval 53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3" name="Gruppierung 5232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9" name="Rechteck 536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0" name="Rechteck 536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7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5" name="Rechteck 53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6" name="Oval 53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7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73" name="Rechteck 53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4" name="Oval 53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4" name="Gruppierung 5233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61" name="Rechteck 536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2" name="Rechteck 536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6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7" name="Rechteck 53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8" name="Oval 53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6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65" name="Rechteck 53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6" name="Oval 53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5" name="Gruppierung 5234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53" name="Rechteck 535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4" name="Rechteck 535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5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9" name="Rechteck 53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0" name="Oval 53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5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7" name="Rechteck 53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8" name="Oval 53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6" name="Gruppierung 5235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45" name="Rechteck 534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6" name="Rechteck 534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4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51" name="Rechteck 53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2" name="Oval 53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9" name="Rechteck 53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0" name="Oval 53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7" name="Gruppierung 5236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37" name="Rechteck 533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8" name="Rechteck 533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3" name="Rechteck 53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4" name="Oval 53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41" name="Rechteck 53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2" name="Oval 53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8" name="Gruppierung 5237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9" name="Rechteck 532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0" name="Rechteck 532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3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5" name="Rechteck 53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6" name="Oval 53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33" name="Rechteck 53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4" name="Oval 53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39" name="Gruppierung 5238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21" name="Rechteck 532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2" name="Rechteck 532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7" name="Rechteck 5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8" name="Oval 5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2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25" name="Rechteck 53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6" name="Oval 53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0" name="Gruppierung 5239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13" name="Rechteck 531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4" name="Rechteck 531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1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9" name="Rechteck 53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0" name="Oval 53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1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7" name="Rechteck 53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8" name="Oval 53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1" name="Gruppierung 5240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305" name="Rechteck 530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6" name="Rechteck 530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0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11" name="Rechteck 5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2" name="Oval 5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9" name="Rechteck 5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0" name="Oval 5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2" name="Gruppierung 5241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97" name="Rechteck 529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8" name="Rechteck 529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3" name="Rechteck 53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4" name="Oval 53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0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301" name="Rechteck 53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2" name="Oval 53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3" name="Gruppierung 5242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9" name="Rechteck 528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0" name="Rechteck 528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9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5" name="Rechteck 5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6" name="Oval 5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93" name="Rechteck 5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4" name="Oval 5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4" name="Gruppierung 5243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81" name="Rechteck 528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2" name="Rechteck 528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8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7" name="Rechteck 528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8" name="Oval 528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8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85" name="Rechteck 52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6" name="Oval 52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5" name="Gruppierung 5244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73" name="Rechteck 527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4" name="Rechteck 527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7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9" name="Rechteck 527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0" name="Oval 527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7" name="Rechteck 5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8" name="Oval 5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6" name="Gruppierung 5245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65" name="Rechteck 526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6" name="Rechteck 526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6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71" name="Rechteck 52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2" name="Oval 52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9" name="Rechteck 52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0" name="Oval 52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7" name="Gruppierung 5246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57" name="Rechteck 525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8" name="Rechteck 525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3" name="Rechteck 52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4" name="Oval 52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6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61" name="Rechteck 52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2" name="Oval 52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8" name="Gruppierung 5247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249" name="Rechteck 524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Rechteck 524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5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5" name="Rechteck 5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6" name="Oval 5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5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253" name="Rechteck 52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4" name="Oval 52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501" name="Gruppierung 5500"/>
            <p:cNvGrpSpPr/>
            <p:nvPr/>
          </p:nvGrpSpPr>
          <p:grpSpPr>
            <a:xfrm>
              <a:off x="311150" y="5947768"/>
              <a:ext cx="8180776" cy="173632"/>
              <a:chOff x="311150" y="4114800"/>
              <a:chExt cx="8180776" cy="173632"/>
            </a:xfrm>
          </p:grpSpPr>
          <p:grpSp>
            <p:nvGrpSpPr>
              <p:cNvPr id="5502" name="Gruppierung 5501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776" name="Rechteck 577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7" name="Rechteck 577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7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2" name="Rechteck 57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3" name="Oval 57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7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80" name="Rechteck 57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1" name="Oval 57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3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67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4" name="Rechteck 57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5" name="Oval 57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8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2" name="Rechteck 57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3" name="Oval 57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9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70" name="Rechteck 57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1" name="Oval 57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4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58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5" name="Rechteck 57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6" name="Oval 57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9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3" name="Rechteck 57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4" name="Oval 57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60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61" name="Rechteck 57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2" name="Oval 57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5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9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6" name="Rechteck 57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7" name="Oval 57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0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4" name="Rechteck 57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5" name="Oval 57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51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52" name="Rechteck 57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3" name="Oval 57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6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40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7" name="Rechteck 57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8" name="Oval 57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1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5" name="Rechteck 57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6" name="Oval 57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2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43" name="Rechteck 57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4" name="Oval 57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7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31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8" name="Rechteck 57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9" name="Oval 57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2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6" name="Rechteck 57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7" name="Oval 57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3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34" name="Rechteck 57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5" name="Oval 57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8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22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9" name="Rechteck 57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0" name="Oval 57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3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7" name="Rechteck 57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8" name="Oval 57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24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5" name="Rechteck 57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6" name="Oval 57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09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13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20" name="Rechteck 57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1" name="Oval 57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4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8" name="Rechteck 57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9" name="Oval 57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15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6" name="Rechteck 57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7" name="Oval 57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0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704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11" name="Rechteck 57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2" name="Oval 57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5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9" name="Rechteck 57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0" name="Oval 57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06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7" name="Rechteck 57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8" name="Oval 57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1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95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2" name="Rechteck 57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3" name="Oval 57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6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700" name="Rechteck 56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1" name="Oval 57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97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8" name="Rechteck 56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9" name="Oval 56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2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86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3" name="Rechteck 56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4" name="Oval 56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7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91" name="Rechteck 56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2" name="Oval 56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8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9" name="Rechteck 568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0" name="Oval 568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3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77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4" name="Rechteck 56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5" name="Oval 56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8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2" name="Rechteck 56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3" name="Oval 56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9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80" name="Rechteck 567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1" name="Oval 568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4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668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5" name="Rechteck 56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6" name="Oval 56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9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3" name="Rechteck 56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4" name="Oval 56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0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71" name="Rechteck 567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2" name="Oval 567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5" name="Gruppierung 5514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60" name="Rechteck 565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1" name="Rechteck 566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6" name="Rechteck 56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7" name="Oval 56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6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64" name="Rechteck 56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5" name="Oval 56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6" name="Gruppierung 5515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52" name="Rechteck 565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3" name="Rechteck 565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5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8" name="Rechteck 56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9" name="Oval 56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5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6" name="Rechteck 56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7" name="Oval 56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7" name="Gruppierung 5516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44" name="Rechteck 564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5" name="Rechteck 564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4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50" name="Rechteck 56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1" name="Oval 56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4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8" name="Rechteck 56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9" name="Oval 56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8" name="Gruppierung 5517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36" name="Rechteck 563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7" name="Rechteck 563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2" name="Rechteck 56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3" name="Oval 56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40" name="Rechteck 56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1" name="Oval 56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19" name="Gruppierung 5518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8" name="Rechteck 562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9" name="Rechteck 562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3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4" name="Rechteck 56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5" name="Oval 56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3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32" name="Rechteck 56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3" name="Oval 56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0" name="Gruppierung 5519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20" name="Rechteck 561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1" name="Rechteck 562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2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6" name="Rechteck 56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7" name="Oval 56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24" name="Rechteck 56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5" name="Oval 56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1" name="Gruppierung 5520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12" name="Rechteck 561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3" name="Rechteck 561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1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8" name="Rechteck 56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9" name="Oval 56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6" name="Rechteck 56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7" name="Oval 56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2" name="Gruppierung 5521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604" name="Rechteck 560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5" name="Rechteck 560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10" name="Rechteck 56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1" name="Oval 56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0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8" name="Rechteck 56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9" name="Oval 56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3" name="Gruppierung 5522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96" name="Rechteck 559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7" name="Rechteck 559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2" name="Rechteck 56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3" name="Oval 56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600" name="Rechteck 55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1" name="Oval 56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4" name="Gruppierung 5523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8" name="Rechteck 558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9" name="Rechteck 558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9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4" name="Rechteck 55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5" name="Oval 55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92" name="Rechteck 55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3" name="Oval 55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5" name="Gruppierung 5524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80" name="Rechteck 557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1" name="Rechteck 558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8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6" name="Rechteck 55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7" name="Oval 55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84" name="Rechteck 55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5" name="Oval 55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6" name="Gruppierung 5525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72" name="Rechteck 557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3" name="Rechteck 557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7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8" name="Rechteck 557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9" name="Oval 557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6" name="Rechteck 55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7" name="Oval 55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7" name="Gruppierung 5526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64" name="Rechteck 556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5" name="Rechteck 556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6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70" name="Rechteck 556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71" name="Oval 557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8" name="Rechteck 55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9" name="Oval 55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8" name="Gruppierung 5527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56" name="Rechteck 555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7" name="Rechteck 555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2" name="Rechteck 556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3" name="Oval 556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60" name="Rechteck 55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1" name="Oval 55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29" name="Gruppierung 5528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8" name="Rechteck 554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9" name="Rechteck 554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5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4" name="Rechteck 55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5" name="Oval 55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52" name="Rechteck 55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3" name="Oval 55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0" name="Gruppierung 5529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40" name="Rechteck 553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1" name="Rechteck 554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4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6" name="Rechteck 55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7" name="Oval 55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44" name="Rechteck 55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5" name="Oval 55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31" name="Gruppierung 5530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532" name="Rechteck 553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3" name="Rechteck 553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3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8" name="Rechteck 55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9" name="Oval 55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536" name="Rechteck 55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7" name="Oval 55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784" name="Gruppierung 5783"/>
            <p:cNvGrpSpPr/>
            <p:nvPr/>
          </p:nvGrpSpPr>
          <p:grpSpPr>
            <a:xfrm>
              <a:off x="311150" y="6176368"/>
              <a:ext cx="8180776" cy="173632"/>
              <a:chOff x="311150" y="4114800"/>
              <a:chExt cx="8180776" cy="173632"/>
            </a:xfrm>
          </p:grpSpPr>
          <p:grpSp>
            <p:nvGrpSpPr>
              <p:cNvPr id="5785" name="Gruppierung 5784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59" name="Rechteck 605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0" name="Rechteck 605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6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5" name="Rechteck 60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6" name="Oval 60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63" name="Rechteck 60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4" name="Oval 60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6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50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7" name="Rechteck 60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8" name="Oval 60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1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5" name="Rechteck 60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6" name="Oval 60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2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53" name="Rechteck 60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4" name="Oval 60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7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41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8" name="Rechteck 60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9" name="Oval 60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2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6" name="Rechteck 60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7" name="Oval 60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3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44" name="Rechteck 60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5" name="Oval 60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8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32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9" name="Rechteck 60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0" name="Oval 60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3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7" name="Rechteck 60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8" name="Oval 60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4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5" name="Rechteck 60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6" name="Oval 60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9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23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30" name="Rechteck 60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1" name="Oval 60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4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8" name="Rechteck 60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9" name="Oval 60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5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6" name="Rechteck 60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7" name="Oval 60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0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14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21" name="Rechteck 60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2" name="Oval 60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5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9" name="Rechteck 60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0" name="Oval 60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6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7" name="Rechteck 60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8" name="Oval 60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1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005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2" name="Rechteck 60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3" name="Oval 60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6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10" name="Rechteck 60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1" name="Oval 60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07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8" name="Rechteck 60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9" name="Oval 60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2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96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3" name="Rechteck 600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4" name="Oval 600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7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001" name="Rechteck 60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2" name="Oval 60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98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9" name="Rechteck 59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0" name="Oval 59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3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87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4" name="Rechteck 599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5" name="Oval 599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8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2" name="Rechteck 59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3" name="Oval 59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9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90" name="Rechteck 59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1" name="Oval 59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4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78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5" name="Rechteck 59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6" name="Oval 59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9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3" name="Rechteck 59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4" name="Oval 59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0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81" name="Rechteck 598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2" name="Oval 598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5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9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6" name="Rechteck 59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7" name="Oval 59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0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4" name="Rechteck 59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5" name="Oval 59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1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72" name="Rechteck 597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3" name="Oval 597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6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60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7" name="Rechteck 59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8" name="Oval 59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1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5" name="Rechteck 596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6" name="Oval 596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2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63" name="Rechteck 596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4" name="Oval 596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7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5951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8" name="Rechteck 59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9" name="Oval 59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2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6" name="Rechteck 595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7" name="Oval 595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3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54" name="Rechteck 595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5" name="Oval 595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8" name="Gruppierung 5797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43" name="Rechteck 594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4" name="Rechteck 594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9" name="Rechteck 594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0" name="Oval 594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4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7" name="Rechteck 594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8" name="Oval 594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99" name="Gruppierung 5798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35" name="Rechteck 593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6" name="Rechteck 593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3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41" name="Rechteck 59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2" name="Oval 59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9" name="Rechteck 59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0" name="Oval 59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0" name="Gruppierung 5799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27" name="Rechteck 592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8" name="Rechteck 592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3" name="Rechteck 593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4" name="Oval 593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3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31" name="Rechteck 59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2" name="Oval 59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1" name="Gruppierung 5800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9" name="Rechteck 591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0" name="Rechteck 591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2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5" name="Rechteck 592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6" name="Oval 592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2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23" name="Rechteck 592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4" name="Oval 592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2" name="Gruppierung 5801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11" name="Rechteck 591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2" name="Rechteck 591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1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7" name="Rechteck 591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8" name="Oval 591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1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15" name="Rechteck 591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6" name="Oval 591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3" name="Gruppierung 5802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903" name="Rechteck 590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4" name="Rechteck 590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0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9" name="Rechteck 59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10" name="Oval 59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0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7" name="Rechteck 590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8" name="Oval 590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4" name="Gruppierung 5803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95" name="Rechteck 589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6" name="Rechteck 589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9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901" name="Rechteck 590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2" name="Oval 590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9" name="Rechteck 589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0" name="Oval 589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5" name="Gruppierung 5804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87" name="Rechteck 588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8" name="Rechteck 588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3" name="Rechteck 58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4" name="Oval 58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9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91" name="Rechteck 58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92" name="Oval 58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6" name="Gruppierung 5805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9" name="Rechteck 587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0" name="Rechteck 587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8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5" name="Rechteck 588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6" name="Oval 588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8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83" name="Rechteck 588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4" name="Oval 588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7" name="Gruppierung 5806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71" name="Rechteck 587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2" name="Rechteck 587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7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7" name="Rechteck 58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8" name="Oval 58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7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75" name="Rechteck 58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6" name="Oval 58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8" name="Gruppierung 5807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63" name="Rechteck 586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4" name="Rechteck 586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6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9" name="Rechteck 586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70" name="Oval 586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7" name="Rechteck 586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8" name="Oval 586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09" name="Gruppierung 5808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55" name="Rechteck 585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6" name="Rechteck 585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5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61" name="Rechteck 586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2" name="Oval 586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9" name="Rechteck 58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0" name="Oval 58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0" name="Gruppierung 5809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47" name="Rechteck 5846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8" name="Rechteck 5847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9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3" name="Rechteck 585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4" name="Oval 585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0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51" name="Rechteck 585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52" name="Oval 585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1" name="Gruppierung 5810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9" name="Rechteck 5838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0" name="Rechteck 5839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1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5" name="Rechteck 584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6" name="Oval 584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42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43" name="Rechteck 584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44" name="Oval 584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2" name="Gruppierung 5811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31" name="Rechteck 5830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2" name="Rechteck 5831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3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7" name="Rechteck 58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8" name="Oval 58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34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35" name="Rechteck 583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6" name="Oval 583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3" name="Gruppierung 5812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23" name="Rechteck 5822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4" name="Rechteck 5823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25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9" name="Rechteck 58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0" name="Oval 58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26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7" name="Rechteck 58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8" name="Oval 58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14" name="Gruppierung 5813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5815" name="Rechteck 5814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6" name="Rechteck 5815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17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21" name="Rechteck 582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2" name="Oval 582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18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5819" name="Rechteck 581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0" name="Oval 581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67" name="Gruppierung 6066"/>
            <p:cNvGrpSpPr/>
            <p:nvPr/>
          </p:nvGrpSpPr>
          <p:grpSpPr>
            <a:xfrm>
              <a:off x="311150" y="6404968"/>
              <a:ext cx="8180776" cy="173632"/>
              <a:chOff x="311150" y="4114800"/>
              <a:chExt cx="8180776" cy="173632"/>
            </a:xfrm>
          </p:grpSpPr>
          <p:grpSp>
            <p:nvGrpSpPr>
              <p:cNvPr id="6068" name="Gruppierung 6067"/>
              <p:cNvGrpSpPr/>
              <p:nvPr/>
            </p:nvGrpSpPr>
            <p:grpSpPr>
              <a:xfrm>
                <a:off x="31115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342" name="Rechteck 634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3" name="Rechteck 634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8" name="Rechteck 63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9" name="Oval 63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4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6" name="Rechteck 63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7" name="Oval 63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9" name="Gruppierung 172"/>
              <p:cNvGrpSpPr/>
              <p:nvPr/>
            </p:nvGrpSpPr>
            <p:grpSpPr>
              <a:xfrm>
                <a:off x="1911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33" name="Gruppierung 173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40" name="Rechteck 633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1" name="Oval 634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4" name="Gruppierung 174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8" name="Rechteck 633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9" name="Oval 633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35" name="Gruppierung 175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6" name="Rechteck 63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7" name="Oval 63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0" name="Gruppierung 183"/>
              <p:cNvGrpSpPr/>
              <p:nvPr/>
            </p:nvGrpSpPr>
            <p:grpSpPr>
              <a:xfrm>
                <a:off x="2444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24" name="Gruppierung 1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31" name="Rechteck 633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2" name="Oval 633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5" name="Gruppierung 1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9" name="Rechteck 632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0" name="Oval 632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26" name="Gruppierung 1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7" name="Rechteck 632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8" name="Oval 632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1" name="Gruppierung 193"/>
              <p:cNvGrpSpPr/>
              <p:nvPr/>
            </p:nvGrpSpPr>
            <p:grpSpPr>
              <a:xfrm>
                <a:off x="2978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15" name="Gruppierung 19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2" name="Rechteck 63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3" name="Oval 63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6" name="Gruppierung 19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20" name="Rechteck 63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1" name="Oval 63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17" name="Gruppierung 19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8" name="Rechteck 63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9" name="Oval 63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2" name="Gruppierung 203"/>
              <p:cNvGrpSpPr/>
              <p:nvPr/>
            </p:nvGrpSpPr>
            <p:grpSpPr>
              <a:xfrm>
                <a:off x="3511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306" name="Gruppierung 20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3" name="Rechteck 631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4" name="Oval 631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7" name="Gruppierung 20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11" name="Rechteck 631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2" name="Oval 631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08" name="Gruppierung 20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9" name="Rechteck 630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0" name="Oval 630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3" name="Gruppierung 213"/>
              <p:cNvGrpSpPr/>
              <p:nvPr/>
            </p:nvGrpSpPr>
            <p:grpSpPr>
              <a:xfrm>
                <a:off x="4044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97" name="Gruppierung 21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4" name="Rechteck 63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5" name="Oval 63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8" name="Gruppierung 21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2" name="Rechteck 63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3" name="Oval 63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9" name="Gruppierung 21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300" name="Rechteck 62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1" name="Oval 63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4" name="Gruppierung 223"/>
              <p:cNvGrpSpPr/>
              <p:nvPr/>
            </p:nvGrpSpPr>
            <p:grpSpPr>
              <a:xfrm>
                <a:off x="4578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88" name="Gruppierung 22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5" name="Rechteck 629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6" name="Oval 629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9" name="Gruppierung 22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3" name="Rechteck 629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4" name="Oval 629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90" name="Gruppierung 22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91" name="Rechteck 629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2" name="Oval 629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5" name="Gruppierung 233"/>
              <p:cNvGrpSpPr/>
              <p:nvPr/>
            </p:nvGrpSpPr>
            <p:grpSpPr>
              <a:xfrm>
                <a:off x="5111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9" name="Gruppierung 23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6" name="Rechteck 628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7" name="Oval 628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0" name="Gruppierung 23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4" name="Rechteck 62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5" name="Oval 62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1" name="Gruppierung 23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82" name="Rechteck 62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3" name="Oval 62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6" name="Gruppierung 243"/>
              <p:cNvGrpSpPr/>
              <p:nvPr/>
            </p:nvGrpSpPr>
            <p:grpSpPr>
              <a:xfrm>
                <a:off x="56451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70" name="Gruppierung 24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7" name="Rechteck 627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8" name="Oval 627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1" name="Gruppierung 24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5" name="Rechteck 627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6" name="Oval 627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72" name="Gruppierung 24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73" name="Rechteck 6272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4" name="Oval 6273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7" name="Gruppierung 253"/>
              <p:cNvGrpSpPr/>
              <p:nvPr/>
            </p:nvGrpSpPr>
            <p:grpSpPr>
              <a:xfrm>
                <a:off x="61785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61" name="Gruppierung 25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8" name="Rechteck 62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9" name="Oval 62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2" name="Gruppierung 25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6" name="Rechteck 62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7" name="Oval 62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3" name="Gruppierung 25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64" name="Rechteck 626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5" name="Oval 626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8" name="Gruppierung 263"/>
              <p:cNvGrpSpPr/>
              <p:nvPr/>
            </p:nvGrpSpPr>
            <p:grpSpPr>
              <a:xfrm>
                <a:off x="67119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52" name="Gruppierung 26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9" name="Rechteck 625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0" name="Oval 625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3" name="Gruppierung 26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7" name="Rechteck 625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8" name="Oval 625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4" name="Gruppierung 26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5" name="Rechteck 6254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6" name="Oval 6255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9" name="Gruppierung 273"/>
              <p:cNvGrpSpPr/>
              <p:nvPr/>
            </p:nvGrpSpPr>
            <p:grpSpPr>
              <a:xfrm>
                <a:off x="72453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43" name="Gruppierung 27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50" name="Rechteck 62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1" name="Oval 62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4" name="Gruppierung 27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8" name="Rechteck 624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9" name="Oval 624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45" name="Gruppierung 27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6" name="Rechteck 624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7" name="Oval 624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0" name="Gruppierung 283"/>
              <p:cNvGrpSpPr/>
              <p:nvPr/>
            </p:nvGrpSpPr>
            <p:grpSpPr>
              <a:xfrm>
                <a:off x="7778750" y="4114800"/>
                <a:ext cx="556814" cy="173632"/>
                <a:chOff x="311150" y="4114800"/>
                <a:chExt cx="556814" cy="173632"/>
              </a:xfrm>
            </p:grpSpPr>
            <p:grpSp>
              <p:nvGrpSpPr>
                <p:cNvPr id="6234" name="Gruppierung 284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41" name="Rechteck 6240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2" name="Oval 6241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5" name="Gruppierung 285"/>
                <p:cNvGrpSpPr/>
                <p:nvPr/>
              </p:nvGrpSpPr>
              <p:grpSpPr>
                <a:xfrm>
                  <a:off x="493314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9" name="Rechteck 6238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0" name="Oval 6239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36" name="Gruppierung 286"/>
                <p:cNvGrpSpPr/>
                <p:nvPr/>
              </p:nvGrpSpPr>
              <p:grpSpPr>
                <a:xfrm>
                  <a:off x="675478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7" name="Rechteck 6236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8" name="Oval 6237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1" name="Gruppierung 6080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26" name="Rechteck 622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7" name="Rechteck 622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2" name="Rechteck 623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3" name="Oval 623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30" name="Rechteck 622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1" name="Oval 623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2" name="Gruppierung 6081"/>
              <p:cNvGrpSpPr/>
              <p:nvPr/>
            </p:nvGrpSpPr>
            <p:grpSpPr>
              <a:xfrm>
                <a:off x="79176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8" name="Rechteck 621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9" name="Rechteck 621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2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4" name="Rechteck 622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5" name="Oval 622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2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22" name="Rechteck 622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3" name="Oval 622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3" name="Gruppierung 6082"/>
              <p:cNvGrpSpPr/>
              <p:nvPr/>
            </p:nvGrpSpPr>
            <p:grpSpPr>
              <a:xfrm>
                <a:off x="127238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10" name="Rechteck 620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1" name="Rechteck 621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1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6" name="Rechteck 621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7" name="Oval 621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1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14" name="Rechteck 621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5" name="Oval 621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4" name="Gruppierung 6083"/>
              <p:cNvGrpSpPr/>
              <p:nvPr/>
            </p:nvGrpSpPr>
            <p:grpSpPr>
              <a:xfrm>
                <a:off x="175299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202" name="Rechteck 620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3" name="Rechteck 620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0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8" name="Rechteck 620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9" name="Oval 620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0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6" name="Rechteck 620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7" name="Oval 620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5" name="Gruppierung 6084"/>
              <p:cNvGrpSpPr/>
              <p:nvPr/>
            </p:nvGrpSpPr>
            <p:grpSpPr>
              <a:xfrm>
                <a:off x="223361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94" name="Rechteck 619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5" name="Rechteck 619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9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200" name="Rechteck 619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1" name="Oval 620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9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8" name="Rechteck 619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9" name="Oval 619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6" name="Gruppierung 6085"/>
              <p:cNvGrpSpPr/>
              <p:nvPr/>
            </p:nvGrpSpPr>
            <p:grpSpPr>
              <a:xfrm>
                <a:off x="271422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86" name="Rechteck 618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7" name="Rechteck 618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2" name="Rechteck 619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3" name="Oval 619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90" name="Rechteck 618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1" name="Oval 619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7" name="Gruppierung 6086"/>
              <p:cNvGrpSpPr/>
              <p:nvPr/>
            </p:nvGrpSpPr>
            <p:grpSpPr>
              <a:xfrm>
                <a:off x="319484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8" name="Rechteck 617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9" name="Rechteck 617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4" name="Rechteck 618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5" name="Oval 618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82" name="Rechteck 618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3" name="Oval 618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8" name="Gruppierung 6087"/>
              <p:cNvGrpSpPr/>
              <p:nvPr/>
            </p:nvGrpSpPr>
            <p:grpSpPr>
              <a:xfrm>
                <a:off x="367545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70" name="Rechteck 616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1" name="Rechteck 617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7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6" name="Rechteck 617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7" name="Oval 617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7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74" name="Rechteck 617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5" name="Oval 617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9" name="Gruppierung 6088"/>
              <p:cNvGrpSpPr/>
              <p:nvPr/>
            </p:nvGrpSpPr>
            <p:grpSpPr>
              <a:xfrm>
                <a:off x="415607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62" name="Rechteck 616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3" name="Rechteck 616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6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8" name="Rechteck 616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9" name="Oval 616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6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6" name="Rechteck 616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7" name="Oval 616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0" name="Gruppierung 6089"/>
              <p:cNvGrpSpPr/>
              <p:nvPr/>
            </p:nvGrpSpPr>
            <p:grpSpPr>
              <a:xfrm>
                <a:off x="463668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54" name="Rechteck 615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5" name="Rechteck 615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5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60" name="Rechteck 615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1" name="Oval 616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5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8" name="Rechteck 615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9" name="Oval 615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1" name="Gruppierung 6090"/>
              <p:cNvGrpSpPr/>
              <p:nvPr/>
            </p:nvGrpSpPr>
            <p:grpSpPr>
              <a:xfrm>
                <a:off x="511730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46" name="Rechteck 614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7" name="Rechteck 614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2" name="Rechteck 615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3" name="Oval 615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50" name="Rechteck 614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1" name="Oval 615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2" name="Gruppierung 6091"/>
              <p:cNvGrpSpPr/>
              <p:nvPr/>
            </p:nvGrpSpPr>
            <p:grpSpPr>
              <a:xfrm>
                <a:off x="559791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8" name="Rechteck 613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9" name="Rechteck 613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4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4" name="Rechteck 614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5" name="Oval 614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42" name="Rechteck 614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3" name="Oval 614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3" name="Gruppierung 6092"/>
              <p:cNvGrpSpPr/>
              <p:nvPr/>
            </p:nvGrpSpPr>
            <p:grpSpPr>
              <a:xfrm>
                <a:off x="607853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30" name="Rechteck 6129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1" name="Rechteck 6130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32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6" name="Rechteck 613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7" name="Oval 613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3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34" name="Rechteck 613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5" name="Oval 613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4" name="Gruppierung 6093"/>
              <p:cNvGrpSpPr/>
              <p:nvPr/>
            </p:nvGrpSpPr>
            <p:grpSpPr>
              <a:xfrm>
                <a:off x="655914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22" name="Rechteck 6121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3" name="Rechteck 6122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4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8" name="Rechteck 612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9" name="Oval 612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25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6" name="Rechteck 6125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7" name="Oval 6126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5" name="Gruppierung 6094"/>
              <p:cNvGrpSpPr/>
              <p:nvPr/>
            </p:nvGrpSpPr>
            <p:grpSpPr>
              <a:xfrm>
                <a:off x="703976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14" name="Rechteck 6113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5" name="Rechteck 6114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16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20" name="Rechteck 611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1" name="Oval 612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17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8" name="Rechteck 6117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9" name="Oval 6118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6" name="Gruppierung 6095"/>
              <p:cNvGrpSpPr/>
              <p:nvPr/>
            </p:nvGrpSpPr>
            <p:grpSpPr>
              <a:xfrm>
                <a:off x="7520375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106" name="Rechteck 6105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7" name="Rechteck 6106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8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2" name="Rechteck 611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3" name="Oval 611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9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10" name="Rechteck 6109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1" name="Oval 6110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97" name="Gruppierung 6096"/>
              <p:cNvGrpSpPr/>
              <p:nvPr/>
            </p:nvGrpSpPr>
            <p:grpSpPr>
              <a:xfrm>
                <a:off x="8000990" y="4114800"/>
                <a:ext cx="490936" cy="173632"/>
                <a:chOff x="311150" y="4114800"/>
                <a:chExt cx="490936" cy="173632"/>
              </a:xfrm>
            </p:grpSpPr>
            <p:sp>
              <p:nvSpPr>
                <p:cNvPr id="6098" name="Rechteck 6097"/>
                <p:cNvSpPr/>
                <p:nvPr/>
              </p:nvSpPr>
              <p:spPr>
                <a:xfrm>
                  <a:off x="609600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9" name="Rechteck 6098"/>
                <p:cNvSpPr/>
                <p:nvPr/>
              </p:nvSpPr>
              <p:spPr>
                <a:xfrm>
                  <a:off x="442514" y="4114800"/>
                  <a:ext cx="192486" cy="1736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00" name="Gruppierung 126"/>
                <p:cNvGrpSpPr/>
                <p:nvPr/>
              </p:nvGrpSpPr>
              <p:grpSpPr>
                <a:xfrm>
                  <a:off x="31115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4" name="Rechteck 6103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5" name="Oval 6104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1" name="Gruppierung 130"/>
                <p:cNvGrpSpPr/>
                <p:nvPr/>
              </p:nvGrpSpPr>
              <p:grpSpPr>
                <a:xfrm>
                  <a:off x="546100" y="4114800"/>
                  <a:ext cx="192486" cy="173632"/>
                  <a:chOff x="311150" y="4114800"/>
                  <a:chExt cx="192486" cy="173632"/>
                </a:xfrm>
              </p:grpSpPr>
              <p:sp>
                <p:nvSpPr>
                  <p:cNvPr id="6102" name="Rechteck 6101"/>
                  <p:cNvSpPr/>
                  <p:nvPr/>
                </p:nvSpPr>
                <p:spPr>
                  <a:xfrm>
                    <a:off x="311150" y="4114800"/>
                    <a:ext cx="192486" cy="1736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3" name="Oval 6102"/>
                  <p:cNvSpPr/>
                  <p:nvPr/>
                </p:nvSpPr>
                <p:spPr>
                  <a:xfrm>
                    <a:off x="347264" y="4140200"/>
                    <a:ext cx="122636" cy="122636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6351" name="Rechteck 6350"/>
          <p:cNvSpPr/>
          <p:nvPr/>
        </p:nvSpPr>
        <p:spPr>
          <a:xfrm>
            <a:off x="1090215" y="4578349"/>
            <a:ext cx="302824" cy="1321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Bild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0" y="838200"/>
            <a:ext cx="1470800" cy="1953222"/>
          </a:xfrm>
          <a:prstGeom prst="rect">
            <a:avLst/>
          </a:prstGeom>
        </p:spPr>
      </p:pic>
      <p:pic>
        <p:nvPicPr>
          <p:cNvPr id="158" name="Bild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29" y="91013"/>
            <a:ext cx="948886" cy="1101727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99713" y="4548490"/>
            <a:ext cx="2163169" cy="1143394"/>
          </a:xfrm>
          <a:prstGeom prst="rect">
            <a:avLst/>
          </a:prstGeom>
        </p:spPr>
      </p:pic>
      <p:grpSp>
        <p:nvGrpSpPr>
          <p:cNvPr id="1014" name="Gruppierung 27"/>
          <p:cNvGrpSpPr/>
          <p:nvPr/>
        </p:nvGrpSpPr>
        <p:grpSpPr>
          <a:xfrm>
            <a:off x="611034" y="1536700"/>
            <a:ext cx="668303" cy="1203116"/>
            <a:chOff x="2764696" y="2951836"/>
            <a:chExt cx="668303" cy="1203116"/>
          </a:xfrm>
        </p:grpSpPr>
        <p:sp>
          <p:nvSpPr>
            <p:cNvPr id="29" name="Gleichschenkliges Dreieck 28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Gerade Verbindung 29"/>
            <p:cNvCxnSpPr/>
            <p:nvPr/>
          </p:nvCxnSpPr>
          <p:spPr>
            <a:xfrm rot="5400000">
              <a:off x="2684503" y="3902792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rot="5400000">
              <a:off x="2682915" y="3202408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1" name="Gruppierung 34"/>
          <p:cNvGrpSpPr/>
          <p:nvPr/>
        </p:nvGrpSpPr>
        <p:grpSpPr>
          <a:xfrm>
            <a:off x="654157" y="228600"/>
            <a:ext cx="251336" cy="1600011"/>
            <a:chOff x="1997460" y="3149488"/>
            <a:chExt cx="251336" cy="1600011"/>
          </a:xfrm>
        </p:grpSpPr>
        <p:sp>
          <p:nvSpPr>
            <p:cNvPr id="36" name="Rechteck 35"/>
            <p:cNvSpPr/>
            <p:nvPr/>
          </p:nvSpPr>
          <p:spPr>
            <a:xfrm>
              <a:off x="1997460" y="3651426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36"/>
            <p:cNvCxnSpPr/>
            <p:nvPr/>
          </p:nvCxnSpPr>
          <p:spPr>
            <a:xfrm rot="5400000">
              <a:off x="1871762" y="3400060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rot="5400000">
              <a:off x="1874938" y="4497339"/>
              <a:ext cx="502732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Gewinkelte Verbindung 40"/>
          <p:cNvCxnSpPr/>
          <p:nvPr/>
        </p:nvCxnSpPr>
        <p:spPr>
          <a:xfrm flipV="1">
            <a:off x="621726" y="219005"/>
            <a:ext cx="5006733" cy="79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02595" y="228600"/>
            <a:ext cx="659405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3,3 V</a:t>
            </a:r>
            <a:endParaRPr lang="en-US" dirty="0"/>
          </a:p>
        </p:txBody>
      </p:sp>
      <p:grpSp>
        <p:nvGrpSpPr>
          <p:cNvPr id="1022" name="Gruppierung 50"/>
          <p:cNvGrpSpPr/>
          <p:nvPr/>
        </p:nvGrpSpPr>
        <p:grpSpPr>
          <a:xfrm>
            <a:off x="5334000" y="838200"/>
            <a:ext cx="668303" cy="666243"/>
            <a:chOff x="2764696" y="3190359"/>
            <a:chExt cx="668303" cy="666243"/>
          </a:xfrm>
        </p:grpSpPr>
        <p:sp>
          <p:nvSpPr>
            <p:cNvPr id="56" name="Gleichschenkliges Dreieck 55"/>
            <p:cNvSpPr/>
            <p:nvPr/>
          </p:nvSpPr>
          <p:spPr>
            <a:xfrm>
              <a:off x="2764696" y="3452979"/>
              <a:ext cx="343933" cy="199241"/>
            </a:xfrm>
            <a:prstGeom prst="triangl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Gerade Verbindung 56"/>
            <p:cNvCxnSpPr/>
            <p:nvPr/>
          </p:nvCxnSpPr>
          <p:spPr>
            <a:xfrm rot="5400000">
              <a:off x="2832090" y="3752029"/>
              <a:ext cx="204382" cy="4764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 rot="10800000" flipV="1">
              <a:off x="2764699" y="3452979"/>
              <a:ext cx="343931" cy="1588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5400000">
              <a:off x="2806938" y="3316908"/>
              <a:ext cx="257068" cy="3970"/>
            </a:xfrm>
            <a:prstGeom prst="line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 flipV="1">
              <a:off x="3108629" y="345297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 flipV="1">
              <a:off x="3181661" y="3512769"/>
              <a:ext cx="251338" cy="80970"/>
            </a:xfrm>
            <a:prstGeom prst="straightConnector1">
              <a:avLst/>
            </a:prstGeom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3" name="Gruppierung 51"/>
          <p:cNvGrpSpPr/>
          <p:nvPr/>
        </p:nvGrpSpPr>
        <p:grpSpPr>
          <a:xfrm>
            <a:off x="5377123" y="228600"/>
            <a:ext cx="251336" cy="958177"/>
            <a:chOff x="1997460" y="3530002"/>
            <a:chExt cx="251336" cy="958177"/>
          </a:xfrm>
          <a:solidFill>
            <a:schemeClr val="bg1"/>
          </a:solidFill>
        </p:grpSpPr>
        <p:sp>
          <p:nvSpPr>
            <p:cNvPr id="53" name="Rechteck 52"/>
            <p:cNvSpPr/>
            <p:nvPr/>
          </p:nvSpPr>
          <p:spPr>
            <a:xfrm>
              <a:off x="1997460" y="3662609"/>
              <a:ext cx="251336" cy="584158"/>
            </a:xfrm>
            <a:prstGeom prst="rect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220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Gerade Verbindung 53"/>
            <p:cNvCxnSpPr/>
            <p:nvPr/>
          </p:nvCxnSpPr>
          <p:spPr>
            <a:xfrm rot="5400000">
              <a:off x="2060829" y="3590714"/>
              <a:ext cx="123011" cy="1588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2004010" y="4365091"/>
              <a:ext cx="241412" cy="4764"/>
            </a:xfrm>
            <a:prstGeom prst="line">
              <a:avLst/>
            </a:prstGeom>
            <a:grp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Gruppierung 89"/>
          <p:cNvGrpSpPr/>
          <p:nvPr/>
        </p:nvGrpSpPr>
        <p:grpSpPr>
          <a:xfrm>
            <a:off x="2467630" y="1018976"/>
            <a:ext cx="1596370" cy="860624"/>
            <a:chOff x="1908830" y="2382783"/>
            <a:chExt cx="1596370" cy="860624"/>
          </a:xfrm>
        </p:grpSpPr>
        <p:grpSp>
          <p:nvGrpSpPr>
            <p:cNvPr id="1031" name="Gruppierung 75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69" name="Akkord 68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72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Gruppierung 87"/>
            <p:cNvGrpSpPr/>
            <p:nvPr/>
          </p:nvGrpSpPr>
          <p:grpSpPr>
            <a:xfrm flipH="1">
              <a:off x="2592978" y="2608239"/>
              <a:ext cx="378822" cy="441537"/>
              <a:chOff x="2889812" y="4495800"/>
              <a:chExt cx="920188" cy="914400"/>
            </a:xfrm>
          </p:grpSpPr>
          <p:cxnSp>
            <p:nvCxnSpPr>
              <p:cNvPr id="83" name="Gekrümmte Verbindung 82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krümmte Verbindung 83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9" name="Gruppierung 91"/>
          <p:cNvGrpSpPr/>
          <p:nvPr/>
        </p:nvGrpSpPr>
        <p:grpSpPr>
          <a:xfrm>
            <a:off x="3886200" y="1016000"/>
            <a:ext cx="1596370" cy="860624"/>
            <a:chOff x="1908830" y="2382783"/>
            <a:chExt cx="1596370" cy="860624"/>
          </a:xfrm>
        </p:grpSpPr>
        <p:grpSp>
          <p:nvGrpSpPr>
            <p:cNvPr id="1040" name="Gruppierung 92"/>
            <p:cNvGrpSpPr/>
            <p:nvPr/>
          </p:nvGrpSpPr>
          <p:grpSpPr>
            <a:xfrm>
              <a:off x="1908830" y="2382783"/>
              <a:ext cx="1596370" cy="860624"/>
              <a:chOff x="1908830" y="2382783"/>
              <a:chExt cx="1596370" cy="860624"/>
            </a:xfrm>
          </p:grpSpPr>
          <p:sp>
            <p:nvSpPr>
              <p:cNvPr id="97" name="Akkord 96"/>
              <p:cNvSpPr/>
              <p:nvPr/>
            </p:nvSpPr>
            <p:spPr>
              <a:xfrm flipH="1">
                <a:off x="1908830" y="2382783"/>
                <a:ext cx="1226255" cy="860624"/>
              </a:xfrm>
              <a:prstGeom prst="chord">
                <a:avLst>
                  <a:gd name="adj1" fmla="val 5343967"/>
                  <a:gd name="adj2" fmla="val 16200000"/>
                </a:avLst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35085" y="2779949"/>
                <a:ext cx="158739" cy="14076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>
                <a:off x="3293827" y="2860120"/>
                <a:ext cx="21137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180289" y="2606651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180289" y="3018880"/>
                <a:ext cx="330703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uppierung 93"/>
            <p:cNvGrpSpPr/>
            <p:nvPr/>
          </p:nvGrpSpPr>
          <p:grpSpPr>
            <a:xfrm flipH="1">
              <a:off x="2592981" y="2608239"/>
              <a:ext cx="378821" cy="441537"/>
              <a:chOff x="2889813" y="4495800"/>
              <a:chExt cx="920187" cy="914400"/>
            </a:xfrm>
          </p:grpSpPr>
          <p:cxnSp>
            <p:nvCxnSpPr>
              <p:cNvPr id="95" name="Gekrümmte Verbindung 94"/>
              <p:cNvCxnSpPr/>
              <p:nvPr/>
            </p:nvCxnSpPr>
            <p:spPr>
              <a:xfrm>
                <a:off x="2895600" y="4495800"/>
                <a:ext cx="914400" cy="914400"/>
              </a:xfrm>
              <a:prstGeom prst="curvedConnector3">
                <a:avLst>
                  <a:gd name="adj1" fmla="val 35533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krümmte Verbindung 95"/>
              <p:cNvCxnSpPr/>
              <p:nvPr/>
            </p:nvCxnSpPr>
            <p:spPr>
              <a:xfrm>
                <a:off x="2889813" y="4495800"/>
                <a:ext cx="914400" cy="914400"/>
              </a:xfrm>
              <a:prstGeom prst="curvedConnector3">
                <a:avLst>
                  <a:gd name="adj1" fmla="val 60127"/>
                </a:avLst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Gerade Verbindung 101"/>
          <p:cNvCxnSpPr/>
          <p:nvPr/>
        </p:nvCxnSpPr>
        <p:spPr>
          <a:xfrm rot="16200000" flipH="1">
            <a:off x="2235287" y="736513"/>
            <a:ext cx="1015834" cy="8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winkelte Verbindung 104"/>
          <p:cNvCxnSpPr/>
          <p:nvPr/>
        </p:nvCxnSpPr>
        <p:spPr>
          <a:xfrm>
            <a:off x="3860800" y="1493829"/>
            <a:ext cx="569666" cy="15717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 Verbindung 107"/>
          <p:cNvCxnSpPr/>
          <p:nvPr/>
        </p:nvCxnSpPr>
        <p:spPr>
          <a:xfrm>
            <a:off x="649800" y="2751135"/>
            <a:ext cx="1924699" cy="476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8" name="Gruppierung 130"/>
          <p:cNvGrpSpPr/>
          <p:nvPr/>
        </p:nvGrpSpPr>
        <p:grpSpPr>
          <a:xfrm>
            <a:off x="2222500" y="990601"/>
            <a:ext cx="235240" cy="913992"/>
            <a:chOff x="526760" y="4340841"/>
            <a:chExt cx="251336" cy="1024436"/>
          </a:xfrm>
        </p:grpSpPr>
        <p:grpSp>
          <p:nvGrpSpPr>
            <p:cNvPr id="1049" name="Gruppierung 126"/>
            <p:cNvGrpSpPr>
              <a:grpSpLocks/>
            </p:cNvGrpSpPr>
            <p:nvPr/>
          </p:nvGrpSpPr>
          <p:grpSpPr>
            <a:xfrm>
              <a:off x="570706" y="4495800"/>
              <a:ext cx="191294" cy="714083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120" name="Gerade Verbindung 11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12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uppierung 115"/>
            <p:cNvGrpSpPr/>
            <p:nvPr/>
          </p:nvGrpSpPr>
          <p:grpSpPr>
            <a:xfrm>
              <a:off x="526760" y="4340841"/>
              <a:ext cx="251336" cy="1024436"/>
              <a:chOff x="1997460" y="3451729"/>
              <a:chExt cx="251336" cy="1024436"/>
            </a:xfrm>
            <a:noFill/>
          </p:grpSpPr>
          <p:sp>
            <p:nvSpPr>
              <p:cNvPr id="117" name="Rechteck 116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10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Gerade Verbindung 117"/>
              <p:cNvCxnSpPr>
                <a:endCxn id="117" idx="0"/>
              </p:cNvCxnSpPr>
              <p:nvPr/>
            </p:nvCxnSpPr>
            <p:spPr>
              <a:xfrm rot="16200000" flipH="1">
                <a:off x="2022883" y="3551180"/>
                <a:ext cx="199696" cy="79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118"/>
              <p:cNvCxnSpPr/>
              <p:nvPr/>
            </p:nvCxnSpPr>
            <p:spPr>
              <a:xfrm rot="5400000">
                <a:off x="2015856" y="4359083"/>
                <a:ext cx="229401" cy="4764"/>
              </a:xfrm>
              <a:prstGeom prst="line">
                <a:avLst/>
              </a:prstGeom>
              <a:grp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hteck 145"/>
          <p:cNvSpPr/>
          <p:nvPr/>
        </p:nvSpPr>
        <p:spPr>
          <a:xfrm>
            <a:off x="228600" y="2743200"/>
            <a:ext cx="484816" cy="369332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w="med" len="med"/>
          </a:ln>
        </p:spPr>
        <p:txBody>
          <a:bodyPr wrap="none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cxnSp>
        <p:nvCxnSpPr>
          <p:cNvPr id="148" name="Gewinkelte Verbindung 147"/>
          <p:cNvCxnSpPr/>
          <p:nvPr/>
        </p:nvCxnSpPr>
        <p:spPr>
          <a:xfrm rot="16200000" flipH="1">
            <a:off x="3717809" y="2000186"/>
            <a:ext cx="853094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7849611" y="251460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Raspberry </a:t>
            </a:r>
          </a:p>
          <a:p>
            <a:r>
              <a:rPr lang="en-US" dirty="0" smtClean="0"/>
              <a:t>input pin 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4064000" y="2438400"/>
            <a:ext cx="158739" cy="140760"/>
          </a:xfrm>
          <a:prstGeom prst="ellipse">
            <a:avLst/>
          </a:prstGeom>
          <a:noFill/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Gewinkelte Verbindung 150"/>
          <p:cNvCxnSpPr/>
          <p:nvPr/>
        </p:nvCxnSpPr>
        <p:spPr>
          <a:xfrm rot="5400000" flipH="1" flipV="1">
            <a:off x="3677889" y="731323"/>
            <a:ext cx="1026223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8509000" y="2057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8" name="Bild 87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543548" y="3650734"/>
            <a:ext cx="2692391" cy="3207266"/>
          </a:xfrm>
          <a:prstGeom prst="rect">
            <a:avLst/>
          </a:prstGeom>
        </p:spPr>
      </p:pic>
      <p:grpSp>
        <p:nvGrpSpPr>
          <p:cNvPr id="1057" name="Gruppierung 103"/>
          <p:cNvGrpSpPr/>
          <p:nvPr/>
        </p:nvGrpSpPr>
        <p:grpSpPr>
          <a:xfrm>
            <a:off x="2209800" y="1752600"/>
            <a:ext cx="251336" cy="990600"/>
            <a:chOff x="2209800" y="2209800"/>
            <a:chExt cx="251336" cy="990600"/>
          </a:xfrm>
        </p:grpSpPr>
        <p:grpSp>
          <p:nvGrpSpPr>
            <p:cNvPr id="1058" name="Gruppierung 90"/>
            <p:cNvGrpSpPr/>
            <p:nvPr/>
          </p:nvGrpSpPr>
          <p:grpSpPr>
            <a:xfrm>
              <a:off x="2209800" y="2406531"/>
              <a:ext cx="251336" cy="793869"/>
              <a:chOff x="1997460" y="3651426"/>
              <a:chExt cx="251336" cy="793869"/>
            </a:xfrm>
          </p:grpSpPr>
          <p:sp>
            <p:nvSpPr>
              <p:cNvPr id="103" name="Rechteck 102"/>
              <p:cNvSpPr/>
              <p:nvPr/>
            </p:nvSpPr>
            <p:spPr>
              <a:xfrm>
                <a:off x="1997460" y="3651426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u="sng" dirty="0" smtClean="0">
                    <a:solidFill>
                      <a:schemeClr val="tx1"/>
                    </a:solidFill>
                  </a:rPr>
                  <a:t>4,7 </a:t>
                </a:r>
                <a:r>
                  <a:rPr lang="en-US" sz="1400" u="sng" dirty="0" err="1" smtClean="0">
                    <a:solidFill>
                      <a:schemeClr val="tx1"/>
                    </a:solidFill>
                  </a:rPr>
                  <a:t>kΩ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Gerade Verbindung 105"/>
              <p:cNvCxnSpPr/>
              <p:nvPr/>
            </p:nvCxnSpPr>
            <p:spPr>
              <a:xfrm rot="5400000">
                <a:off x="2027210" y="4344613"/>
                <a:ext cx="197734" cy="3630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Gerade Verbindung 93"/>
            <p:cNvCxnSpPr/>
            <p:nvPr/>
          </p:nvCxnSpPr>
          <p:spPr>
            <a:xfrm rot="5400000">
              <a:off x="2244936" y="2309905"/>
              <a:ext cx="204669" cy="44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Gerade Verbindung 113"/>
          <p:cNvCxnSpPr/>
          <p:nvPr/>
        </p:nvCxnSpPr>
        <p:spPr>
          <a:xfrm rot="10800000">
            <a:off x="2566464" y="1663700"/>
            <a:ext cx="468836" cy="2"/>
          </a:xfrm>
          <a:prstGeom prst="line">
            <a:avLst/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winkelte Verbindung 154"/>
          <p:cNvCxnSpPr>
            <a:endCxn id="150" idx="6"/>
          </p:cNvCxnSpPr>
          <p:nvPr/>
        </p:nvCxnSpPr>
        <p:spPr>
          <a:xfrm rot="10800000" flipV="1">
            <a:off x="4222740" y="1168768"/>
            <a:ext cx="2231263" cy="1340012"/>
          </a:xfrm>
          <a:prstGeom prst="bentConnector3">
            <a:avLst>
              <a:gd name="adj1" fmla="val 13003"/>
            </a:avLst>
          </a:prstGeom>
          <a:ln w="12700" cap="flat" cmpd="sng" algn="ctr">
            <a:solidFill>
              <a:srgbClr val="4F81BD"/>
            </a:solidFill>
            <a:prstDash val="solid"/>
            <a:round/>
            <a:headEnd type="non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8" name="Gruppierung 6367"/>
          <p:cNvGrpSpPr/>
          <p:nvPr/>
        </p:nvGrpSpPr>
        <p:grpSpPr>
          <a:xfrm>
            <a:off x="3852464" y="2922603"/>
            <a:ext cx="251336" cy="728132"/>
            <a:chOff x="3872315" y="2921001"/>
            <a:chExt cx="251336" cy="728132"/>
          </a:xfrm>
        </p:grpSpPr>
        <p:sp>
          <p:nvSpPr>
            <p:cNvPr id="6365" name="Rechteck 6364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6366" name="Oval 6365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7" name="Oval 6366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7" name="Gruppierung 3236"/>
          <p:cNvGrpSpPr/>
          <p:nvPr/>
        </p:nvGrpSpPr>
        <p:grpSpPr>
          <a:xfrm>
            <a:off x="4893734" y="2884823"/>
            <a:ext cx="254130" cy="728132"/>
            <a:chOff x="4893734" y="2884823"/>
            <a:chExt cx="254130" cy="728132"/>
          </a:xfrm>
        </p:grpSpPr>
        <p:sp>
          <p:nvSpPr>
            <p:cNvPr id="6373" name="Rechteck 6372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4" name="Rechteck 6373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5" name="Rechteck 6374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69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6371" name="Oval 637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2" name="Oval 637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0" name="Rechteck 6369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38" name="Rechteck 3237"/>
          <p:cNvSpPr/>
          <p:nvPr/>
        </p:nvSpPr>
        <p:spPr>
          <a:xfrm>
            <a:off x="4321171" y="365073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39" name="Gruppierung 3238"/>
          <p:cNvGrpSpPr/>
          <p:nvPr/>
        </p:nvGrpSpPr>
        <p:grpSpPr>
          <a:xfrm>
            <a:off x="5575582" y="3038643"/>
            <a:ext cx="254130" cy="728132"/>
            <a:chOff x="4893734" y="2884823"/>
            <a:chExt cx="254130" cy="728132"/>
          </a:xfrm>
        </p:grpSpPr>
        <p:sp>
          <p:nvSpPr>
            <p:cNvPr id="3240" name="Rechteck 3239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hteck 3240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hteck 3241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43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44" name="Oval 3243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5" name="Oval 3244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6" name="Rechteck 3245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59" name="Gruppierung 3258"/>
          <p:cNvGrpSpPr/>
          <p:nvPr/>
        </p:nvGrpSpPr>
        <p:grpSpPr>
          <a:xfrm>
            <a:off x="4918377" y="3766775"/>
            <a:ext cx="428322" cy="320482"/>
            <a:chOff x="4918377" y="3766775"/>
            <a:chExt cx="428322" cy="320482"/>
          </a:xfrm>
        </p:grpSpPr>
        <p:grpSp>
          <p:nvGrpSpPr>
            <p:cNvPr id="3253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254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56" name="Oval 325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7" name="Oval 325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55" name="Akkord 325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258" name="Textfeld 3257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261" name="Gruppierung 3260"/>
          <p:cNvGrpSpPr/>
          <p:nvPr/>
        </p:nvGrpSpPr>
        <p:grpSpPr>
          <a:xfrm>
            <a:off x="4461930" y="3679798"/>
            <a:ext cx="419180" cy="320482"/>
            <a:chOff x="4461930" y="3679798"/>
            <a:chExt cx="419180" cy="320482"/>
          </a:xfrm>
        </p:grpSpPr>
        <p:grpSp>
          <p:nvGrpSpPr>
            <p:cNvPr id="325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51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49" name="Oval 324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0" name="Oval 324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47" name="Akkord 3246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0" name="Rechteck 325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62" name="Gruppierung 3261"/>
          <p:cNvGrpSpPr/>
          <p:nvPr/>
        </p:nvGrpSpPr>
        <p:grpSpPr>
          <a:xfrm>
            <a:off x="228600" y="4403918"/>
            <a:ext cx="419180" cy="320482"/>
            <a:chOff x="4461930" y="3679798"/>
            <a:chExt cx="419180" cy="320482"/>
          </a:xfrm>
        </p:grpSpPr>
        <p:grpSp>
          <p:nvGrpSpPr>
            <p:cNvPr id="3263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265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267" name="Oval 3266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8" name="Oval 3267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66" name="Akkord 3265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4" name="Rechteck 3263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288" name="Gruppierung 3287"/>
          <p:cNvGrpSpPr/>
          <p:nvPr/>
        </p:nvGrpSpPr>
        <p:grpSpPr>
          <a:xfrm>
            <a:off x="2491864" y="3098897"/>
            <a:ext cx="257241" cy="595341"/>
            <a:chOff x="2314664" y="3132545"/>
            <a:chExt cx="257241" cy="595341"/>
          </a:xfrm>
        </p:grpSpPr>
        <p:sp>
          <p:nvSpPr>
            <p:cNvPr id="3276" name="Rechteck 3275"/>
            <p:cNvSpPr/>
            <p:nvPr/>
          </p:nvSpPr>
          <p:spPr>
            <a:xfrm>
              <a:off x="2314664" y="3132545"/>
              <a:ext cx="251336" cy="5953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70" name="Rechteck 3269"/>
            <p:cNvSpPr/>
            <p:nvPr/>
          </p:nvSpPr>
          <p:spPr>
            <a:xfrm>
              <a:off x="2320569" y="3207956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1" name="Rechteck 3270"/>
            <p:cNvSpPr/>
            <p:nvPr/>
          </p:nvSpPr>
          <p:spPr>
            <a:xfrm>
              <a:off x="2317775" y="335066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2" name="Rechteck 3271"/>
            <p:cNvSpPr/>
            <p:nvPr/>
          </p:nvSpPr>
          <p:spPr>
            <a:xfrm>
              <a:off x="2317775" y="3490363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609600" y="3694239"/>
            <a:ext cx="2007932" cy="2401761"/>
            <a:chOff x="432400" y="3727887"/>
            <a:chExt cx="2007932" cy="2401761"/>
          </a:xfrm>
        </p:grpSpPr>
        <p:sp>
          <p:nvSpPr>
            <p:cNvPr id="3278" name="Oval 3277"/>
            <p:cNvSpPr/>
            <p:nvPr/>
          </p:nvSpPr>
          <p:spPr>
            <a:xfrm>
              <a:off x="432400" y="604267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0" name="Gewinkelte Verbindung 3279"/>
            <p:cNvCxnSpPr>
              <a:stCxn id="3278" idx="0"/>
              <a:endCxn id="3276" idx="2"/>
            </p:cNvCxnSpPr>
            <p:nvPr/>
          </p:nvCxnSpPr>
          <p:spPr>
            <a:xfrm rot="5400000" flipH="1" flipV="1">
              <a:off x="300718" y="3903058"/>
              <a:ext cx="2314785" cy="196444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4" name="Gruppierung 3283"/>
          <p:cNvGrpSpPr/>
          <p:nvPr/>
        </p:nvGrpSpPr>
        <p:grpSpPr>
          <a:xfrm>
            <a:off x="609600" y="3098897"/>
            <a:ext cx="2007931" cy="1348414"/>
            <a:chOff x="427275" y="1558082"/>
            <a:chExt cx="2007931" cy="1348414"/>
          </a:xfrm>
        </p:grpSpPr>
        <p:sp>
          <p:nvSpPr>
            <p:cNvPr id="3285" name="Oval 3284"/>
            <p:cNvSpPr/>
            <p:nvPr/>
          </p:nvSpPr>
          <p:spPr>
            <a:xfrm>
              <a:off x="427275" y="281951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6" name="Gewinkelte Verbindung 3279"/>
            <p:cNvCxnSpPr>
              <a:stCxn id="3285" idx="4"/>
              <a:endCxn id="3276" idx="0"/>
            </p:cNvCxnSpPr>
            <p:nvPr/>
          </p:nvCxnSpPr>
          <p:spPr>
            <a:xfrm rot="5400000" flipH="1" flipV="1">
              <a:off x="778778" y="1250067"/>
              <a:ext cx="1348414" cy="1964443"/>
            </a:xfrm>
            <a:prstGeom prst="bentConnector5">
              <a:avLst>
                <a:gd name="adj1" fmla="val -16953"/>
                <a:gd name="adj2" fmla="val 47908"/>
                <a:gd name="adj3" fmla="val 11695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3263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26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1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7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1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6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0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04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3305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3307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3311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3312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18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3319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3321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3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3325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3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40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3341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2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3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3354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3355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0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4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8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82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2819400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0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3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5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97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401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40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03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24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6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28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687454"/>
            <a:ext cx="81114" cy="1298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440174" y="43343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597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42" name="Gruppierung 3441"/>
          <p:cNvGrpSpPr/>
          <p:nvPr/>
        </p:nvGrpSpPr>
        <p:grpSpPr>
          <a:xfrm>
            <a:off x="2110786" y="50673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417569" y="3261316"/>
            <a:ext cx="787153" cy="107014"/>
          </a:xfrm>
          <a:prstGeom prst="bentConnector5">
            <a:avLst>
              <a:gd name="adj1" fmla="val -29041"/>
              <a:gd name="adj2" fmla="val 413741"/>
              <a:gd name="adj3" fmla="val 675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57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1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7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1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75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8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1750360"/>
            <a:ext cx="2449124" cy="1232217"/>
          </a:xfrm>
          <a:prstGeom prst="wedgeRectCallout">
            <a:avLst>
              <a:gd name="adj1" fmla="val 26355"/>
              <a:gd name="adj2" fmla="val 22122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254347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3718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pierung 3339"/>
          <p:cNvGrpSpPr/>
          <p:nvPr/>
        </p:nvGrpSpPr>
        <p:grpSpPr>
          <a:xfrm>
            <a:off x="591996" y="3951623"/>
            <a:ext cx="257241" cy="1217277"/>
            <a:chOff x="2491864" y="2773125"/>
            <a:chExt cx="257241" cy="12172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773125"/>
              <a:ext cx="86977" cy="325771"/>
              <a:chOff x="2393986" y="1232310"/>
              <a:chExt cx="86977" cy="3257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2323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316944" y="1437550"/>
                <a:ext cx="2387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383761" y="3892549"/>
            <a:ext cx="302824" cy="1365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5400000">
            <a:off x="436544" y="3895851"/>
            <a:ext cx="2106019" cy="1113185"/>
          </a:xfrm>
          <a:prstGeom prst="rect">
            <a:avLst/>
          </a:prstGeom>
        </p:spPr>
      </p:pic>
      <p:grpSp>
        <p:nvGrpSpPr>
          <p:cNvPr id="26" name="Gruppierung 3353"/>
          <p:cNvGrpSpPr/>
          <p:nvPr/>
        </p:nvGrpSpPr>
        <p:grpSpPr>
          <a:xfrm rot="10800000">
            <a:off x="2721879" y="3911600"/>
            <a:ext cx="314867" cy="600243"/>
            <a:chOff x="3181866" y="2944092"/>
            <a:chExt cx="314867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62" name="Rechteck 3361"/>
          <p:cNvSpPr/>
          <p:nvPr/>
        </p:nvSpPr>
        <p:spPr>
          <a:xfrm>
            <a:off x="674546" y="371458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671494" y="53196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uppierung 3373"/>
          <p:cNvGrpSpPr/>
          <p:nvPr/>
        </p:nvGrpSpPr>
        <p:grpSpPr>
          <a:xfrm>
            <a:off x="2109646" y="3727289"/>
            <a:ext cx="87760" cy="283988"/>
            <a:chOff x="1360823" y="1600200"/>
            <a:chExt cx="87760" cy="283988"/>
          </a:xfrm>
        </p:grpSpPr>
        <p:sp>
          <p:nvSpPr>
            <p:cNvPr id="3375" name="Oval 3374"/>
            <p:cNvSpPr/>
            <p:nvPr/>
          </p:nvSpPr>
          <p:spPr>
            <a:xfrm>
              <a:off x="1360823" y="179721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6" name="Gewinkelte Verbindung 3375"/>
            <p:cNvCxnSpPr>
              <a:stCxn id="3375" idx="0"/>
              <a:endCxn id="3377" idx="4"/>
            </p:cNvCxnSpPr>
            <p:nvPr/>
          </p:nvCxnSpPr>
          <p:spPr>
            <a:xfrm rot="5400000" flipH="1" flipV="1">
              <a:off x="1349686" y="1741803"/>
              <a:ext cx="110034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7" name="Oval 3376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2503346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2579546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3109894" y="3708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2350946" y="3873501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8" name="Gruppierung 3389"/>
          <p:cNvGrpSpPr/>
          <p:nvPr/>
        </p:nvGrpSpPr>
        <p:grpSpPr>
          <a:xfrm>
            <a:off x="2110515" y="4406900"/>
            <a:ext cx="87760" cy="534820"/>
            <a:chOff x="1360823" y="1827380"/>
            <a:chExt cx="87760" cy="534820"/>
          </a:xfrm>
        </p:grpSpPr>
        <p:sp>
          <p:nvSpPr>
            <p:cNvPr id="3391" name="Oval 339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92" name="Gewinkelte Verbindung 3391"/>
            <p:cNvCxnSpPr>
              <a:stCxn id="3391" idx="0"/>
              <a:endCxn id="3393" idx="4"/>
            </p:cNvCxnSpPr>
            <p:nvPr/>
          </p:nvCxnSpPr>
          <p:spPr>
            <a:xfrm rot="5400000" flipH="1" flipV="1">
              <a:off x="1224270" y="2094399"/>
              <a:ext cx="36086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93" name="Oval 3392"/>
            <p:cNvSpPr/>
            <p:nvPr/>
          </p:nvSpPr>
          <p:spPr>
            <a:xfrm>
              <a:off x="1361606" y="182738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235382" y="4637423"/>
            <a:ext cx="257241" cy="1001377"/>
            <a:chOff x="2491864" y="2926682"/>
            <a:chExt cx="257241" cy="1001377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926682"/>
              <a:ext cx="86977" cy="172215"/>
              <a:chOff x="2393986" y="1385867"/>
              <a:chExt cx="86977" cy="172215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38586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393722" y="1514329"/>
                <a:ext cx="8523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655746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857500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076822" y="3886200"/>
            <a:ext cx="99624" cy="1099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4" name="Rechteck 3433"/>
          <p:cNvSpPr/>
          <p:nvPr/>
        </p:nvSpPr>
        <p:spPr>
          <a:xfrm>
            <a:off x="2121228" y="5032864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717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073400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06" idx="0"/>
            <a:endCxn id="3387" idx="0"/>
          </p:cNvCxnSpPr>
          <p:nvPr/>
        </p:nvCxnSpPr>
        <p:spPr>
          <a:xfrm rot="16200000" flipH="1">
            <a:off x="2562816" y="3116069"/>
            <a:ext cx="787153" cy="397508"/>
          </a:xfrm>
          <a:prstGeom prst="bentConnector3">
            <a:avLst>
              <a:gd name="adj1" fmla="val -290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8" idx="2"/>
          </p:cNvCxnSpPr>
          <p:nvPr/>
        </p:nvCxnSpPr>
        <p:spPr>
          <a:xfrm rot="5400000" flipH="1" flipV="1">
            <a:off x="2300640" y="3491591"/>
            <a:ext cx="780663" cy="13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362200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3446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5052" y="4862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22064" y="3352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3350305" y="4953001"/>
            <a:ext cx="383495" cy="1229976"/>
            <a:chOff x="3350305" y="4953001"/>
            <a:chExt cx="383495" cy="1229976"/>
          </a:xfrm>
        </p:grpSpPr>
        <p:cxnSp>
          <p:nvCxnSpPr>
            <p:cNvPr id="3481" name="Gewinkelte Verbindung 3480"/>
            <p:cNvCxnSpPr>
              <a:stCxn id="3484" idx="2"/>
              <a:endCxn id="3466" idx="2"/>
            </p:cNvCxnSpPr>
            <p:nvPr/>
          </p:nvCxnSpPr>
          <p:spPr>
            <a:xfrm rot="10800000">
              <a:off x="3350305" y="4953001"/>
              <a:ext cx="296518" cy="11864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3646823" y="60960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echteckige Legende 190"/>
          <p:cNvSpPr/>
          <p:nvPr/>
        </p:nvSpPr>
        <p:spPr>
          <a:xfrm>
            <a:off x="267542" y="413956"/>
            <a:ext cx="2402510" cy="2568621"/>
          </a:xfrm>
          <a:prstGeom prst="wedgeRectCallout">
            <a:avLst>
              <a:gd name="adj1" fmla="val 12873"/>
              <a:gd name="adj2" fmla="val 846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Fehler</a:t>
            </a:r>
            <a:r>
              <a:rPr lang="en-US" dirty="0" smtClean="0"/>
              <a:t>: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Eingang</a:t>
            </a:r>
            <a:r>
              <a:rPr lang="en-US" dirty="0" smtClean="0"/>
              <a:t> des </a:t>
            </a:r>
            <a:r>
              <a:rPr lang="en-US" dirty="0" err="1" smtClean="0"/>
              <a:t>zweiten</a:t>
            </a:r>
            <a:r>
              <a:rPr lang="en-US" dirty="0" smtClean="0"/>
              <a:t> </a:t>
            </a:r>
            <a:r>
              <a:rPr lang="en-US" dirty="0" err="1" smtClean="0"/>
              <a:t>Scmitt</a:t>
            </a:r>
            <a:r>
              <a:rPr lang="en-US" dirty="0" smtClean="0"/>
              <a:t>-Triggers muss auf + und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auf – </a:t>
            </a:r>
            <a:r>
              <a:rPr lang="en-US" dirty="0" err="1" smtClean="0"/>
              <a:t>liegen</a:t>
            </a:r>
            <a:endParaRPr lang="en-US" dirty="0" smtClean="0"/>
          </a:p>
          <a:p>
            <a:r>
              <a:rPr lang="en-US" dirty="0" smtClean="0"/>
              <a:t>Patch: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Minusbrücke</a:t>
            </a:r>
            <a:r>
              <a:rPr lang="en-US" dirty="0" smtClean="0"/>
              <a:t> </a:t>
            </a:r>
            <a:r>
              <a:rPr lang="en-US" dirty="0" err="1" smtClean="0"/>
              <a:t>verlegen</a:t>
            </a:r>
            <a:r>
              <a:rPr lang="en-US" dirty="0" smtClean="0"/>
              <a:t>, -</a:t>
            </a:r>
            <a:r>
              <a:rPr lang="en-US" dirty="0" err="1" smtClean="0"/>
              <a:t>Kabel</a:t>
            </a:r>
            <a:r>
              <a:rPr lang="en-US" dirty="0" smtClean="0"/>
              <a:t> auf Plus,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Platine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92" name="Gruppierung 3474"/>
          <p:cNvGrpSpPr/>
          <p:nvPr/>
        </p:nvGrpSpPr>
        <p:grpSpPr>
          <a:xfrm>
            <a:off x="1981200" y="3733800"/>
            <a:ext cx="87760" cy="1445877"/>
            <a:chOff x="1360823" y="916323"/>
            <a:chExt cx="87760" cy="1445877"/>
          </a:xfrm>
        </p:grpSpPr>
        <p:sp>
          <p:nvSpPr>
            <p:cNvPr id="193" name="Oval 19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Gewinkelte Verbindung 193"/>
            <p:cNvCxnSpPr>
              <a:stCxn id="193" idx="0"/>
              <a:endCxn id="195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uppierung 3441"/>
          <p:cNvGrpSpPr/>
          <p:nvPr/>
        </p:nvGrpSpPr>
        <p:grpSpPr>
          <a:xfrm>
            <a:off x="901700" y="5080000"/>
            <a:ext cx="87760" cy="304800"/>
            <a:chOff x="1360823" y="2057400"/>
            <a:chExt cx="87760" cy="304800"/>
          </a:xfrm>
        </p:grpSpPr>
        <p:sp>
          <p:nvSpPr>
            <p:cNvPr id="199" name="Oval 198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Gewinkelte Verbindung 199"/>
            <p:cNvCxnSpPr>
              <a:stCxn id="199" idx="0"/>
              <a:endCxn id="201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2" name="Bild 3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6" y="3352803"/>
            <a:ext cx="8355154" cy="2605094"/>
          </a:xfrm>
          <a:prstGeom prst="rect">
            <a:avLst/>
          </a:prstGeom>
        </p:spPr>
      </p:pic>
      <p:grpSp>
        <p:nvGrpSpPr>
          <p:cNvPr id="2" name="Gruppierung 3262"/>
          <p:cNvGrpSpPr/>
          <p:nvPr/>
        </p:nvGrpSpPr>
        <p:grpSpPr>
          <a:xfrm>
            <a:off x="3215602" y="1350757"/>
            <a:ext cx="314867" cy="650659"/>
            <a:chOff x="3181866" y="2944092"/>
            <a:chExt cx="314867" cy="650659"/>
          </a:xfrm>
        </p:grpSpPr>
        <p:grpSp>
          <p:nvGrpSpPr>
            <p:cNvPr id="3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277" name="Gerade Verbindung 3276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Gerade Verbindung 3278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69" name="Rechteck 3268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10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kΩ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73" name="Oval 3272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Oval 3273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Oval 3274"/>
            <p:cNvSpPr/>
            <p:nvPr/>
          </p:nvSpPr>
          <p:spPr>
            <a:xfrm>
              <a:off x="3409756" y="3248889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pierung 3280"/>
          <p:cNvGrpSpPr/>
          <p:nvPr/>
        </p:nvGrpSpPr>
        <p:grpSpPr>
          <a:xfrm>
            <a:off x="3886200" y="1329268"/>
            <a:ext cx="251336" cy="728132"/>
            <a:chOff x="3872315" y="2921001"/>
            <a:chExt cx="251336" cy="728132"/>
          </a:xfrm>
        </p:grpSpPr>
        <p:sp>
          <p:nvSpPr>
            <p:cNvPr id="3282" name="Rechteck 3281"/>
            <p:cNvSpPr/>
            <p:nvPr/>
          </p:nvSpPr>
          <p:spPr>
            <a:xfrm>
              <a:off x="3872315" y="2999410"/>
              <a:ext cx="251336" cy="595341"/>
            </a:xfrm>
            <a:prstGeom prst="rect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4,7 </a:t>
              </a:r>
              <a:r>
                <a:rPr lang="en-US" sz="1400" u="sng" dirty="0" err="1" smtClean="0">
                  <a:solidFill>
                    <a:schemeClr val="tx1"/>
                  </a:solidFill>
                </a:rPr>
                <a:t>kΩ</a:t>
              </a:r>
              <a:endParaRPr 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283" name="Oval 3282"/>
            <p:cNvSpPr/>
            <p:nvPr/>
          </p:nvSpPr>
          <p:spPr>
            <a:xfrm>
              <a:off x="3951623" y="2921001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Oval 3283"/>
            <p:cNvSpPr/>
            <p:nvPr/>
          </p:nvSpPr>
          <p:spPr>
            <a:xfrm>
              <a:off x="3953933" y="3562156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pierung 3286"/>
          <p:cNvGrpSpPr/>
          <p:nvPr/>
        </p:nvGrpSpPr>
        <p:grpSpPr>
          <a:xfrm>
            <a:off x="4927470" y="1291488"/>
            <a:ext cx="254130" cy="728132"/>
            <a:chOff x="4893734" y="2884823"/>
            <a:chExt cx="254130" cy="728132"/>
          </a:xfrm>
        </p:grpSpPr>
        <p:sp>
          <p:nvSpPr>
            <p:cNvPr id="3288" name="Rechteck 328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9" name="Rechteck 328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hteck 328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292" name="Oval 329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3" name="Oval 329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4" name="Rechteck 329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295" name="Rechteck 3294"/>
          <p:cNvSpPr/>
          <p:nvPr/>
        </p:nvSpPr>
        <p:spPr>
          <a:xfrm>
            <a:off x="505242" y="1581665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ung 3295"/>
          <p:cNvGrpSpPr/>
          <p:nvPr/>
        </p:nvGrpSpPr>
        <p:grpSpPr>
          <a:xfrm>
            <a:off x="5869128" y="1905000"/>
            <a:ext cx="251336" cy="728132"/>
            <a:chOff x="4893734" y="2884823"/>
            <a:chExt cx="254130" cy="728132"/>
          </a:xfrm>
        </p:grpSpPr>
        <p:sp>
          <p:nvSpPr>
            <p:cNvPr id="3297" name="Rechteck 3296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hteck 3297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hteck 3298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01" name="Oval 3300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2" name="Oval 3301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3" name="Rechteck 3302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ung 3303"/>
          <p:cNvGrpSpPr/>
          <p:nvPr/>
        </p:nvGrpSpPr>
        <p:grpSpPr>
          <a:xfrm>
            <a:off x="505128" y="2895600"/>
            <a:ext cx="428322" cy="320482"/>
            <a:chOff x="4918377" y="3766775"/>
            <a:chExt cx="428322" cy="320482"/>
          </a:xfrm>
        </p:grpSpPr>
        <p:grpSp>
          <p:nvGrpSpPr>
            <p:cNvPr id="10" name="Gruppierung 3252"/>
            <p:cNvGrpSpPr/>
            <p:nvPr/>
          </p:nvGrpSpPr>
          <p:grpSpPr>
            <a:xfrm>
              <a:off x="4985142" y="3766775"/>
              <a:ext cx="291309" cy="320482"/>
              <a:chOff x="4522887" y="3679798"/>
              <a:chExt cx="291309" cy="320482"/>
            </a:xfrm>
          </p:grpSpPr>
          <p:grpSp>
            <p:nvGrpSpPr>
              <p:cNvPr id="11" name="Gruppierung 3253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09" name="Oval 330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0" name="Oval 3309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08" name="Akkord 3307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306" name="Textfeld 3305"/>
            <p:cNvSpPr txBox="1"/>
            <p:nvPr/>
          </p:nvSpPr>
          <p:spPr>
            <a:xfrm>
              <a:off x="4918377" y="3792422"/>
              <a:ext cx="428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PTR</a:t>
              </a:r>
              <a:endParaRPr lang="en-US" sz="1200" dirty="0"/>
            </a:p>
          </p:txBody>
        </p:sp>
      </p:grpSp>
      <p:grpSp>
        <p:nvGrpSpPr>
          <p:cNvPr id="12" name="Gruppierung 3310"/>
          <p:cNvGrpSpPr/>
          <p:nvPr/>
        </p:nvGrpSpPr>
        <p:grpSpPr>
          <a:xfrm>
            <a:off x="4495666" y="387865"/>
            <a:ext cx="419180" cy="320482"/>
            <a:chOff x="4461930" y="3679798"/>
            <a:chExt cx="419180" cy="320482"/>
          </a:xfrm>
        </p:grpSpPr>
        <p:grpSp>
          <p:nvGrpSpPr>
            <p:cNvPr id="13" name="Gruppierung 3251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4" name="Gruppierung 3250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16" name="Oval 3315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7" name="Oval 3316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15" name="Akkord 3314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3" name="Rechteck 3312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5" name="Gruppierung 3317"/>
          <p:cNvGrpSpPr/>
          <p:nvPr/>
        </p:nvGrpSpPr>
        <p:grpSpPr>
          <a:xfrm>
            <a:off x="750746" y="4861118"/>
            <a:ext cx="419180" cy="320482"/>
            <a:chOff x="4461930" y="3679798"/>
            <a:chExt cx="419180" cy="320482"/>
          </a:xfrm>
        </p:grpSpPr>
        <p:grpSp>
          <p:nvGrpSpPr>
            <p:cNvPr id="16" name="Gruppierung 3262"/>
            <p:cNvGrpSpPr/>
            <p:nvPr/>
          </p:nvGrpSpPr>
          <p:grpSpPr>
            <a:xfrm>
              <a:off x="4522887" y="3679798"/>
              <a:ext cx="291309" cy="320482"/>
              <a:chOff x="4522887" y="3679798"/>
              <a:chExt cx="291309" cy="320482"/>
            </a:xfrm>
          </p:grpSpPr>
          <p:grpSp>
            <p:nvGrpSpPr>
              <p:cNvPr id="17" name="Gruppierung 3264"/>
              <p:cNvGrpSpPr/>
              <p:nvPr/>
            </p:nvGrpSpPr>
            <p:grpSpPr>
              <a:xfrm>
                <a:off x="4620814" y="3679798"/>
                <a:ext cx="95473" cy="307323"/>
                <a:chOff x="4620814" y="3679798"/>
                <a:chExt cx="95473" cy="307323"/>
              </a:xfrm>
            </p:grpSpPr>
            <p:sp>
              <p:nvSpPr>
                <p:cNvPr id="3323" name="Oval 3322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4" name="Oval 3323"/>
                <p:cNvSpPr/>
                <p:nvPr/>
              </p:nvSpPr>
              <p:spPr>
                <a:xfrm>
                  <a:off x="4620814" y="3679798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2" name="Akkord 3321"/>
              <p:cNvSpPr/>
              <p:nvPr/>
            </p:nvSpPr>
            <p:spPr>
              <a:xfrm rot="7861586">
                <a:off x="4522887" y="3708971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0" name="Rechteck 3319"/>
            <p:cNvSpPr/>
            <p:nvPr/>
          </p:nvSpPr>
          <p:spPr>
            <a:xfrm>
              <a:off x="4461930" y="3705889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18" name="Gruppierung 3337"/>
          <p:cNvGrpSpPr/>
          <p:nvPr/>
        </p:nvGrpSpPr>
        <p:grpSpPr>
          <a:xfrm>
            <a:off x="3589222" y="-76200"/>
            <a:ext cx="257241" cy="1610977"/>
            <a:chOff x="2491864" y="2631502"/>
            <a:chExt cx="257241" cy="1610977"/>
          </a:xfrm>
        </p:grpSpPr>
        <p:grpSp>
          <p:nvGrpSpPr>
            <p:cNvPr id="19" name="Gruppierung 3324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26" name="Rechteck 3325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7" name="Rechteck 3326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hteck 3327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hteck 3328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ung 3329"/>
            <p:cNvGrpSpPr/>
            <p:nvPr/>
          </p:nvGrpSpPr>
          <p:grpSpPr>
            <a:xfrm>
              <a:off x="2576311" y="2631502"/>
              <a:ext cx="86977" cy="467395"/>
              <a:chOff x="2393986" y="1090687"/>
              <a:chExt cx="86977" cy="467395"/>
            </a:xfrm>
          </p:grpSpPr>
          <p:sp>
            <p:nvSpPr>
              <p:cNvPr id="3331" name="Oval 3330"/>
              <p:cNvSpPr/>
              <p:nvPr/>
            </p:nvSpPr>
            <p:spPr>
              <a:xfrm>
                <a:off x="2393986" y="1090687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2" name="Gewinkelte Verbindung 3279"/>
              <p:cNvCxnSpPr>
                <a:stCxn id="3331" idx="4"/>
                <a:endCxn id="3326" idx="0"/>
              </p:cNvCxnSpPr>
              <p:nvPr/>
            </p:nvCxnSpPr>
            <p:spPr>
              <a:xfrm rot="5400000">
                <a:off x="2246132" y="1366739"/>
                <a:ext cx="380418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ung 3332"/>
            <p:cNvGrpSpPr/>
            <p:nvPr/>
          </p:nvGrpSpPr>
          <p:grpSpPr>
            <a:xfrm>
              <a:off x="2576311" y="3694238"/>
              <a:ext cx="86977" cy="548241"/>
              <a:chOff x="2399111" y="3727886"/>
              <a:chExt cx="86977" cy="548241"/>
            </a:xfrm>
          </p:grpSpPr>
          <p:sp>
            <p:nvSpPr>
              <p:cNvPr id="3334" name="Oval 3333"/>
              <p:cNvSpPr/>
              <p:nvPr/>
            </p:nvSpPr>
            <p:spPr>
              <a:xfrm>
                <a:off x="2399111" y="418915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5" name="Gewinkelte Verbindung 3334"/>
              <p:cNvCxnSpPr>
                <a:stCxn id="3334" idx="0"/>
                <a:endCxn id="3326" idx="2"/>
              </p:cNvCxnSpPr>
              <p:nvPr/>
            </p:nvCxnSpPr>
            <p:spPr>
              <a:xfrm rot="16200000" flipV="1">
                <a:off x="2210834" y="3957384"/>
                <a:ext cx="46126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2" name="Rechteck 3351"/>
          <p:cNvSpPr/>
          <p:nvPr/>
        </p:nvSpPr>
        <p:spPr>
          <a:xfrm>
            <a:off x="1888415" y="4314992"/>
            <a:ext cx="302824" cy="677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2" name="Rechteck 3361"/>
          <p:cNvSpPr/>
          <p:nvPr/>
        </p:nvSpPr>
        <p:spPr>
          <a:xfrm>
            <a:off x="2634742" y="34908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3" name="Rechteck 3362"/>
          <p:cNvSpPr/>
          <p:nvPr/>
        </p:nvSpPr>
        <p:spPr>
          <a:xfrm>
            <a:off x="914400" y="53069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ung 3368"/>
          <p:cNvGrpSpPr/>
          <p:nvPr/>
        </p:nvGrpSpPr>
        <p:grpSpPr>
          <a:xfrm>
            <a:off x="1249292" y="6865"/>
            <a:ext cx="239377" cy="859754"/>
            <a:chOff x="1215556" y="1600200"/>
            <a:chExt cx="239377" cy="859754"/>
          </a:xfrm>
        </p:grpSpPr>
        <p:sp>
          <p:nvSpPr>
            <p:cNvPr id="3364" name="Oval 3363"/>
            <p:cNvSpPr/>
            <p:nvPr/>
          </p:nvSpPr>
          <p:spPr>
            <a:xfrm>
              <a:off x="1215556" y="2372977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5" name="Gewinkelte Verbindung 3364"/>
            <p:cNvCxnSpPr>
              <a:stCxn id="3364" idx="0"/>
              <a:endCxn id="3366" idx="4"/>
            </p:cNvCxnSpPr>
            <p:nvPr/>
          </p:nvCxnSpPr>
          <p:spPr>
            <a:xfrm rot="5400000" flipH="1" flipV="1">
              <a:off x="992345" y="1953877"/>
              <a:ext cx="685800" cy="1524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6" name="Oval 3365"/>
            <p:cNvSpPr/>
            <p:nvPr/>
          </p:nvSpPr>
          <p:spPr>
            <a:xfrm>
              <a:off x="136795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ung 3369"/>
          <p:cNvGrpSpPr/>
          <p:nvPr/>
        </p:nvGrpSpPr>
        <p:grpSpPr>
          <a:xfrm>
            <a:off x="1698576" y="642233"/>
            <a:ext cx="87760" cy="762000"/>
            <a:chOff x="1360823" y="1600200"/>
            <a:chExt cx="87760" cy="762000"/>
          </a:xfrm>
        </p:grpSpPr>
        <p:sp>
          <p:nvSpPr>
            <p:cNvPr id="3371" name="Oval 337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2" name="Gewinkelte Verbindung 3371"/>
            <p:cNvCxnSpPr>
              <a:stCxn id="3371" idx="0"/>
              <a:endCxn id="3373" idx="4"/>
            </p:cNvCxnSpPr>
            <p:nvPr/>
          </p:nvCxnSpPr>
          <p:spPr>
            <a:xfrm rot="5400000" flipH="1" flipV="1">
              <a:off x="1110680" y="1980809"/>
              <a:ext cx="5880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3" name="Oval 3372"/>
            <p:cNvSpPr/>
            <p:nvPr/>
          </p:nvSpPr>
          <p:spPr>
            <a:xfrm>
              <a:off x="1361606" y="1600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ierung 3377"/>
          <p:cNvGrpSpPr/>
          <p:nvPr/>
        </p:nvGrpSpPr>
        <p:grpSpPr>
          <a:xfrm>
            <a:off x="590550" y="4419600"/>
            <a:ext cx="254130" cy="728132"/>
            <a:chOff x="4893734" y="2884823"/>
            <a:chExt cx="254130" cy="728132"/>
          </a:xfrm>
        </p:grpSpPr>
        <p:sp>
          <p:nvSpPr>
            <p:cNvPr id="3379" name="Rechteck 3378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Rechteck 3379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8A02C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1" name="Rechteck 3380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67" name="Gruppierung 6368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383" name="Oval 3382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4" name="Oval 3383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5" name="Rechteck 3384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86" name="Rechteck 3385"/>
          <p:cNvSpPr/>
          <p:nvPr/>
        </p:nvSpPr>
        <p:spPr>
          <a:xfrm>
            <a:off x="671494" y="34781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7" name="Rechteck 3386"/>
          <p:cNvSpPr/>
          <p:nvPr/>
        </p:nvSpPr>
        <p:spPr>
          <a:xfrm>
            <a:off x="666750" y="37194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8" name="Rechteck 3387"/>
          <p:cNvSpPr/>
          <p:nvPr/>
        </p:nvSpPr>
        <p:spPr>
          <a:xfrm>
            <a:off x="7059064" y="133219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9" name="Rechteck 3388"/>
          <p:cNvSpPr/>
          <p:nvPr/>
        </p:nvSpPr>
        <p:spPr>
          <a:xfrm>
            <a:off x="1435428" y="3657600"/>
            <a:ext cx="88572" cy="224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69" name="Gruppierung 3422"/>
          <p:cNvGrpSpPr/>
          <p:nvPr/>
        </p:nvGrpSpPr>
        <p:grpSpPr>
          <a:xfrm>
            <a:off x="2167336" y="540265"/>
            <a:ext cx="419180" cy="520240"/>
            <a:chOff x="2133600" y="2925122"/>
            <a:chExt cx="419180" cy="520240"/>
          </a:xfrm>
        </p:grpSpPr>
        <p:cxnSp>
          <p:nvCxnSpPr>
            <p:cNvPr id="3414" name="Gewinkelte Verbindung 3413"/>
            <p:cNvCxnSpPr>
              <a:stCxn id="3400" idx="4"/>
              <a:endCxn id="3399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0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374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399" name="Oval 3398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0" name="Oval 3399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98" name="Akkord 3397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96" name="Rechteck 3395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grpSp>
        <p:nvGrpSpPr>
          <p:cNvPr id="3378" name="Gruppierung 3400"/>
          <p:cNvGrpSpPr/>
          <p:nvPr/>
        </p:nvGrpSpPr>
        <p:grpSpPr>
          <a:xfrm>
            <a:off x="2720108" y="4419600"/>
            <a:ext cx="257241" cy="1219200"/>
            <a:chOff x="2491864" y="2708859"/>
            <a:chExt cx="257241" cy="1219200"/>
          </a:xfrm>
        </p:grpSpPr>
        <p:grpSp>
          <p:nvGrpSpPr>
            <p:cNvPr id="3382" name="Gruppierung 3401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409" name="Rechteck 3408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0" name="Rechteck 3409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1" name="Rechteck 3410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2" name="Rechteck 3411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0" name="Gruppierung 3402"/>
            <p:cNvGrpSpPr/>
            <p:nvPr/>
          </p:nvGrpSpPr>
          <p:grpSpPr>
            <a:xfrm>
              <a:off x="2576311" y="2708859"/>
              <a:ext cx="86977" cy="390037"/>
              <a:chOff x="2393986" y="1168044"/>
              <a:chExt cx="86977" cy="390037"/>
            </a:xfrm>
          </p:grpSpPr>
          <p:sp>
            <p:nvSpPr>
              <p:cNvPr id="3407" name="Oval 3406"/>
              <p:cNvSpPr/>
              <p:nvPr/>
            </p:nvSpPr>
            <p:spPr>
              <a:xfrm>
                <a:off x="2393986" y="1168044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8" name="Gewinkelte Verbindung 3279"/>
              <p:cNvCxnSpPr>
                <a:stCxn id="3407" idx="4"/>
                <a:endCxn id="3409" idx="0"/>
              </p:cNvCxnSpPr>
              <p:nvPr/>
            </p:nvCxnSpPr>
            <p:spPr>
              <a:xfrm rot="5400000">
                <a:off x="2284811" y="1405417"/>
                <a:ext cx="303061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4" name="Gruppierung 3403"/>
            <p:cNvGrpSpPr/>
            <p:nvPr/>
          </p:nvGrpSpPr>
          <p:grpSpPr>
            <a:xfrm>
              <a:off x="2576311" y="3694238"/>
              <a:ext cx="86977" cy="233821"/>
              <a:chOff x="2399111" y="3727886"/>
              <a:chExt cx="86977" cy="233821"/>
            </a:xfrm>
          </p:grpSpPr>
          <p:sp>
            <p:nvSpPr>
              <p:cNvPr id="3405" name="Oval 3404"/>
              <p:cNvSpPr/>
              <p:nvPr/>
            </p:nvSpPr>
            <p:spPr>
              <a:xfrm>
                <a:off x="2399111" y="387473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6" name="Gewinkelte Verbindung 3405"/>
              <p:cNvCxnSpPr>
                <a:stCxn id="3405" idx="0"/>
                <a:endCxn id="3409" idx="2"/>
              </p:cNvCxnSpPr>
              <p:nvPr/>
            </p:nvCxnSpPr>
            <p:spPr>
              <a:xfrm rot="16200000" flipV="1">
                <a:off x="2368044" y="3800174"/>
                <a:ext cx="146844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5" name="Gruppierung 3423"/>
          <p:cNvGrpSpPr/>
          <p:nvPr/>
        </p:nvGrpSpPr>
        <p:grpSpPr>
          <a:xfrm>
            <a:off x="2953848" y="5093160"/>
            <a:ext cx="419180" cy="520240"/>
            <a:chOff x="2133600" y="2925122"/>
            <a:chExt cx="419180" cy="520240"/>
          </a:xfrm>
        </p:grpSpPr>
        <p:cxnSp>
          <p:nvCxnSpPr>
            <p:cNvPr id="3425" name="Gewinkelte Verbindung 3424"/>
            <p:cNvCxnSpPr>
              <a:stCxn id="3431" idx="4"/>
              <a:endCxn id="3430" idx="0"/>
            </p:cNvCxnSpPr>
            <p:nvPr/>
          </p:nvCxnSpPr>
          <p:spPr>
            <a:xfrm rot="16200000" flipV="1">
              <a:off x="2169841" y="3184169"/>
              <a:ext cx="346286" cy="214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7" name="Gruppierung 3251"/>
            <p:cNvGrpSpPr/>
            <p:nvPr/>
          </p:nvGrpSpPr>
          <p:grpSpPr>
            <a:xfrm rot="10800000">
              <a:off x="2200514" y="2925122"/>
              <a:ext cx="291309" cy="520240"/>
              <a:chOff x="4522887" y="3466881"/>
              <a:chExt cx="291309" cy="520240"/>
            </a:xfrm>
          </p:grpSpPr>
          <p:grpSp>
            <p:nvGrpSpPr>
              <p:cNvPr id="3401" name="Gruppierung 3250"/>
              <p:cNvGrpSpPr/>
              <p:nvPr/>
            </p:nvGrpSpPr>
            <p:grpSpPr>
              <a:xfrm>
                <a:off x="4627164" y="3466881"/>
                <a:ext cx="89123" cy="520240"/>
                <a:chOff x="4627164" y="3466881"/>
                <a:chExt cx="89123" cy="520240"/>
              </a:xfrm>
            </p:grpSpPr>
            <p:sp>
              <p:nvSpPr>
                <p:cNvPr id="3430" name="Oval 3429"/>
                <p:cNvSpPr/>
                <p:nvPr/>
              </p:nvSpPr>
              <p:spPr>
                <a:xfrm>
                  <a:off x="4629310" y="3900144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1" name="Oval 3430"/>
                <p:cNvSpPr/>
                <p:nvPr/>
              </p:nvSpPr>
              <p:spPr>
                <a:xfrm>
                  <a:off x="4627164" y="3466881"/>
                  <a:ext cx="86977" cy="8697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29" name="Akkord 3428"/>
              <p:cNvSpPr/>
              <p:nvPr/>
            </p:nvSpPr>
            <p:spPr>
              <a:xfrm rot="7861586">
                <a:off x="4522887" y="3619280"/>
                <a:ext cx="291309" cy="291309"/>
              </a:xfrm>
              <a:prstGeom prst="chord">
                <a:avLst>
                  <a:gd name="adj1" fmla="val 388557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7" name="Rechteck 3426"/>
            <p:cNvSpPr/>
            <p:nvPr/>
          </p:nvSpPr>
          <p:spPr>
            <a:xfrm>
              <a:off x="2133600" y="3016250"/>
              <a:ext cx="419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LED</a:t>
              </a:r>
              <a:endParaRPr lang="en-US" sz="1200" dirty="0"/>
            </a:p>
          </p:txBody>
        </p:sp>
      </p:grpSp>
      <p:sp>
        <p:nvSpPr>
          <p:cNvPr id="3432" name="Rechteck 3431"/>
          <p:cNvSpPr/>
          <p:nvPr/>
        </p:nvSpPr>
        <p:spPr>
          <a:xfrm>
            <a:off x="2634742" y="41910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3" name="Rechteck 3432"/>
          <p:cNvSpPr/>
          <p:nvPr/>
        </p:nvSpPr>
        <p:spPr>
          <a:xfrm>
            <a:off x="3106248" y="3657599"/>
            <a:ext cx="99400" cy="13345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^</a:t>
            </a:r>
            <a:endParaRPr lang="en-US" dirty="0"/>
          </a:p>
        </p:txBody>
      </p:sp>
      <p:sp>
        <p:nvSpPr>
          <p:cNvPr id="3435" name="Rechteck 3434"/>
          <p:cNvSpPr/>
          <p:nvPr/>
        </p:nvSpPr>
        <p:spPr>
          <a:xfrm>
            <a:off x="5398946" y="3297089"/>
            <a:ext cx="3516454" cy="2722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6" name="Textfeld 3435"/>
          <p:cNvSpPr txBox="1"/>
          <p:nvPr/>
        </p:nvSpPr>
        <p:spPr>
          <a:xfrm>
            <a:off x="280846" y="3352800"/>
            <a:ext cx="38475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1</a:t>
            </a:r>
          </a:p>
          <a:p>
            <a:pPr algn="r"/>
            <a:r>
              <a:rPr lang="en-US" sz="1500" dirty="0" smtClean="0"/>
              <a:t>2</a:t>
            </a:r>
          </a:p>
          <a:p>
            <a:pPr algn="r"/>
            <a:r>
              <a:rPr lang="en-US" sz="1500" dirty="0" smtClean="0"/>
              <a:t>3</a:t>
            </a:r>
          </a:p>
          <a:p>
            <a:pPr algn="r"/>
            <a:r>
              <a:rPr lang="en-US" sz="1500" dirty="0" smtClean="0"/>
              <a:t>4</a:t>
            </a:r>
          </a:p>
          <a:p>
            <a:pPr algn="r"/>
            <a:r>
              <a:rPr lang="en-US" sz="1500" dirty="0" smtClean="0"/>
              <a:t>5</a:t>
            </a:r>
          </a:p>
          <a:p>
            <a:pPr algn="r"/>
            <a:r>
              <a:rPr lang="en-US" sz="1500" dirty="0" smtClean="0"/>
              <a:t>6</a:t>
            </a:r>
          </a:p>
          <a:p>
            <a:pPr algn="r"/>
            <a:r>
              <a:rPr lang="en-US" sz="1500" dirty="0" smtClean="0"/>
              <a:t>7</a:t>
            </a:r>
          </a:p>
          <a:p>
            <a:pPr algn="r"/>
            <a:r>
              <a:rPr lang="en-US" sz="1500" dirty="0" smtClean="0"/>
              <a:t>8</a:t>
            </a:r>
          </a:p>
          <a:p>
            <a:pPr algn="r"/>
            <a:r>
              <a:rPr lang="en-US" sz="1500" dirty="0" smtClean="0"/>
              <a:t>9</a:t>
            </a:r>
          </a:p>
          <a:p>
            <a:pPr algn="r"/>
            <a:r>
              <a:rPr lang="en-US" sz="1500" dirty="0" smtClean="0"/>
              <a:t>10</a:t>
            </a:r>
            <a:endParaRPr lang="en-US" sz="1500" dirty="0"/>
          </a:p>
        </p:txBody>
      </p:sp>
      <p:sp>
        <p:nvSpPr>
          <p:cNvPr id="3437" name="Textfeld 3436"/>
          <p:cNvSpPr txBox="1"/>
          <p:nvPr/>
        </p:nvSpPr>
        <p:spPr>
          <a:xfrm>
            <a:off x="445946" y="5715000"/>
            <a:ext cx="5109092" cy="452723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pPr algn="r"/>
            <a:r>
              <a:rPr lang="en-US" sz="1600" dirty="0" smtClean="0"/>
              <a:t>1</a:t>
            </a:r>
          </a:p>
          <a:p>
            <a:pPr algn="r"/>
            <a:r>
              <a:rPr lang="en-US" sz="1600" dirty="0" smtClean="0"/>
              <a:t>2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4</a:t>
            </a:r>
          </a:p>
          <a:p>
            <a:pPr algn="r"/>
            <a:r>
              <a:rPr lang="en-US" sz="1600" dirty="0" smtClean="0"/>
              <a:t>5</a:t>
            </a:r>
          </a:p>
          <a:p>
            <a:pPr algn="r"/>
            <a:r>
              <a:rPr lang="en-US" sz="1600" dirty="0" smtClean="0"/>
              <a:t>6</a:t>
            </a:r>
          </a:p>
          <a:p>
            <a:pPr algn="r"/>
            <a:r>
              <a:rPr lang="en-US" sz="1600" dirty="0" smtClean="0"/>
              <a:t>7</a:t>
            </a:r>
          </a:p>
          <a:p>
            <a:pPr algn="r"/>
            <a:r>
              <a:rPr lang="en-US" sz="1600" dirty="0" smtClean="0"/>
              <a:t>8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10</a:t>
            </a:r>
          </a:p>
          <a:p>
            <a:pPr algn="r"/>
            <a:r>
              <a:rPr lang="en-US" sz="1600" dirty="0" smtClean="0"/>
              <a:t>11</a:t>
            </a:r>
          </a:p>
          <a:p>
            <a:pPr algn="r"/>
            <a:r>
              <a:rPr lang="en-US" sz="1600" dirty="0" smtClean="0"/>
              <a:t>12</a:t>
            </a:r>
          </a:p>
          <a:p>
            <a:pPr algn="r"/>
            <a:r>
              <a:rPr lang="en-US" sz="1600" dirty="0" smtClean="0"/>
              <a:t>13</a:t>
            </a:r>
          </a:p>
          <a:p>
            <a:pPr algn="r"/>
            <a:r>
              <a:rPr lang="en-US" sz="1600" dirty="0" smtClean="0"/>
              <a:t>14</a:t>
            </a:r>
          </a:p>
          <a:p>
            <a:pPr algn="r"/>
            <a:r>
              <a:rPr lang="en-US" sz="1600" dirty="0" smtClean="0"/>
              <a:t>15</a:t>
            </a:r>
          </a:p>
          <a:p>
            <a:pPr algn="r"/>
            <a:r>
              <a:rPr lang="en-US" sz="1600" dirty="0" smtClean="0"/>
              <a:t>16</a:t>
            </a:r>
          </a:p>
          <a:p>
            <a:pPr algn="r"/>
            <a:r>
              <a:rPr lang="en-US" sz="1600" dirty="0" smtClean="0"/>
              <a:t>17</a:t>
            </a:r>
          </a:p>
          <a:p>
            <a:pPr algn="r"/>
            <a:r>
              <a:rPr lang="en-US" sz="1600" dirty="0" smtClean="0"/>
              <a:t>18</a:t>
            </a:r>
          </a:p>
          <a:p>
            <a:pPr algn="r"/>
            <a:r>
              <a:rPr lang="en-US" sz="1600" dirty="0" smtClean="0"/>
              <a:t>19</a:t>
            </a:r>
          </a:p>
          <a:p>
            <a:pPr algn="r"/>
            <a:r>
              <a:rPr lang="en-US" sz="1600" dirty="0" smtClean="0"/>
              <a:t>20</a:t>
            </a:r>
            <a:endParaRPr lang="en-US" sz="1600" dirty="0"/>
          </a:p>
        </p:txBody>
      </p:sp>
      <p:pic>
        <p:nvPicPr>
          <p:cNvPr id="3253" name="Bild 3252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5555038" y="-12066"/>
            <a:ext cx="2336800" cy="2783673"/>
          </a:xfrm>
          <a:prstGeom prst="rect">
            <a:avLst/>
          </a:prstGeom>
        </p:spPr>
      </p:pic>
      <p:sp>
        <p:nvSpPr>
          <p:cNvPr id="3438" name="Rechteck 3437"/>
          <p:cNvSpPr/>
          <p:nvPr/>
        </p:nvSpPr>
        <p:spPr>
          <a:xfrm>
            <a:off x="4319976" y="1676400"/>
            <a:ext cx="99624" cy="431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9" name="Rechteck 3438"/>
          <p:cNvSpPr/>
          <p:nvPr/>
        </p:nvSpPr>
        <p:spPr>
          <a:xfrm>
            <a:off x="3067430" y="594267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0" name="Bild 3439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3331820" y="4048326"/>
            <a:ext cx="2125665" cy="1039414"/>
          </a:xfrm>
          <a:prstGeom prst="rect">
            <a:avLst/>
          </a:prstGeom>
        </p:spPr>
      </p:pic>
      <p:sp>
        <p:nvSpPr>
          <p:cNvPr id="3441" name="Rechteck 3440"/>
          <p:cNvSpPr/>
          <p:nvPr/>
        </p:nvSpPr>
        <p:spPr>
          <a:xfrm>
            <a:off x="4255946" y="3687454"/>
            <a:ext cx="302824" cy="155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02" name="Gruppierung 3441"/>
          <p:cNvGrpSpPr/>
          <p:nvPr/>
        </p:nvGrpSpPr>
        <p:grpSpPr>
          <a:xfrm>
            <a:off x="3360248" y="5080000"/>
            <a:ext cx="87760" cy="304800"/>
            <a:chOff x="1360823" y="2057400"/>
            <a:chExt cx="87760" cy="304800"/>
          </a:xfrm>
        </p:grpSpPr>
        <p:sp>
          <p:nvSpPr>
            <p:cNvPr id="3443" name="Oval 3442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4" name="Gewinkelte Verbindung 3443"/>
            <p:cNvCxnSpPr>
              <a:stCxn id="3443" idx="0"/>
              <a:endCxn id="3445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5" name="Oval 3444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47" name="Gewinkelte Verbindung 3446"/>
          <p:cNvCxnSpPr>
            <a:stCxn id="3310" idx="0"/>
            <a:endCxn id="3387" idx="1"/>
          </p:cNvCxnSpPr>
          <p:nvPr/>
        </p:nvCxnSpPr>
        <p:spPr>
          <a:xfrm rot="16200000" flipH="1" flipV="1">
            <a:off x="255456" y="3306893"/>
            <a:ext cx="869147" cy="46559"/>
          </a:xfrm>
          <a:prstGeom prst="bentConnector4">
            <a:avLst>
              <a:gd name="adj1" fmla="val -26302"/>
              <a:gd name="adj2" fmla="val 5909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0" name="Gewinkelte Verbindung 3449"/>
          <p:cNvCxnSpPr>
            <a:stCxn id="3386" idx="0"/>
            <a:endCxn id="3306" idx="2"/>
          </p:cNvCxnSpPr>
          <p:nvPr/>
        </p:nvCxnSpPr>
        <p:spPr>
          <a:xfrm rot="5400000" flipH="1" flipV="1">
            <a:off x="578044" y="3336949"/>
            <a:ext cx="279948" cy="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55" name="Bild 3454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5400000">
            <a:off x="6102731" y="3644203"/>
            <a:ext cx="3742860" cy="1830195"/>
          </a:xfrm>
          <a:prstGeom prst="rect">
            <a:avLst/>
          </a:prstGeom>
        </p:spPr>
      </p:pic>
      <p:sp>
        <p:nvSpPr>
          <p:cNvPr id="3456" name="Rechteck 3455"/>
          <p:cNvSpPr/>
          <p:nvPr/>
        </p:nvSpPr>
        <p:spPr>
          <a:xfrm>
            <a:off x="5003640" y="39480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03" name="Gruppierung 3456"/>
          <p:cNvGrpSpPr/>
          <p:nvPr/>
        </p:nvGrpSpPr>
        <p:grpSpPr>
          <a:xfrm>
            <a:off x="2846926" y="3492500"/>
            <a:ext cx="87760" cy="304800"/>
            <a:chOff x="1360823" y="2057400"/>
            <a:chExt cx="87760" cy="304800"/>
          </a:xfrm>
        </p:grpSpPr>
        <p:sp>
          <p:nvSpPr>
            <p:cNvPr id="3458" name="Oval 345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9" name="Gewinkelte Verbindung 3458"/>
            <p:cNvCxnSpPr>
              <a:stCxn id="3458" idx="0"/>
              <a:endCxn id="3460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0" name="Oval 3459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4" name="Gruppierung 3460"/>
          <p:cNvGrpSpPr/>
          <p:nvPr/>
        </p:nvGrpSpPr>
        <p:grpSpPr>
          <a:xfrm>
            <a:off x="5006386" y="3505200"/>
            <a:ext cx="87760" cy="304800"/>
            <a:chOff x="1360823" y="2057400"/>
            <a:chExt cx="87760" cy="304800"/>
          </a:xfrm>
        </p:grpSpPr>
        <p:sp>
          <p:nvSpPr>
            <p:cNvPr id="3462" name="Oval 3461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3" name="Gewinkelte Verbindung 3462"/>
            <p:cNvCxnSpPr>
              <a:stCxn id="3462" idx="0"/>
              <a:endCxn id="3464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4" name="Oval 3463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65" name="Rechteck 3464"/>
          <p:cNvSpPr/>
          <p:nvPr/>
        </p:nvSpPr>
        <p:spPr>
          <a:xfrm>
            <a:off x="3302000" y="3962400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6" name="Rechteck 3465"/>
          <p:cNvSpPr/>
          <p:nvPr/>
        </p:nvSpPr>
        <p:spPr>
          <a:xfrm>
            <a:off x="3302000" y="4849794"/>
            <a:ext cx="90506" cy="905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13" name="Gruppierung 3466"/>
          <p:cNvGrpSpPr/>
          <p:nvPr/>
        </p:nvGrpSpPr>
        <p:grpSpPr>
          <a:xfrm>
            <a:off x="3284936" y="921265"/>
            <a:ext cx="101600" cy="419100"/>
            <a:chOff x="4893734" y="2884823"/>
            <a:chExt cx="254130" cy="728132"/>
          </a:xfrm>
        </p:grpSpPr>
        <p:sp>
          <p:nvSpPr>
            <p:cNvPr id="3468" name="Rechteck 3467"/>
            <p:cNvSpPr/>
            <p:nvPr/>
          </p:nvSpPr>
          <p:spPr>
            <a:xfrm>
              <a:off x="4896528" y="3038643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9" name="Rechteck 3468"/>
            <p:cNvSpPr/>
            <p:nvPr/>
          </p:nvSpPr>
          <p:spPr>
            <a:xfrm>
              <a:off x="4893734" y="3181350"/>
              <a:ext cx="251336" cy="13635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0" name="Rechteck 3469"/>
            <p:cNvSpPr/>
            <p:nvPr/>
          </p:nvSpPr>
          <p:spPr>
            <a:xfrm>
              <a:off x="4893734" y="3321050"/>
              <a:ext cx="251336" cy="13635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5" name="Gruppierung 3242"/>
            <p:cNvGrpSpPr/>
            <p:nvPr/>
          </p:nvGrpSpPr>
          <p:grpSpPr>
            <a:xfrm>
              <a:off x="4896528" y="2884823"/>
              <a:ext cx="251336" cy="728132"/>
              <a:chOff x="3872315" y="2921001"/>
              <a:chExt cx="251336" cy="728132"/>
            </a:xfrm>
          </p:grpSpPr>
          <p:sp>
            <p:nvSpPr>
              <p:cNvPr id="3472" name="Oval 3471"/>
              <p:cNvSpPr/>
              <p:nvPr/>
            </p:nvSpPr>
            <p:spPr>
              <a:xfrm>
                <a:off x="3951623" y="2921001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3" name="Oval 3472"/>
              <p:cNvSpPr/>
              <p:nvPr/>
            </p:nvSpPr>
            <p:spPr>
              <a:xfrm>
                <a:off x="3953933" y="3562156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4" name="Rechteck 3473"/>
              <p:cNvSpPr/>
              <p:nvPr/>
            </p:nvSpPr>
            <p:spPr>
              <a:xfrm>
                <a:off x="3872315" y="2999410"/>
                <a:ext cx="251336" cy="595341"/>
              </a:xfrm>
              <a:prstGeom prst="rect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16" name="Gruppierung 3474"/>
          <p:cNvGrpSpPr/>
          <p:nvPr/>
        </p:nvGrpSpPr>
        <p:grpSpPr>
          <a:xfrm>
            <a:off x="5227812" y="3723023"/>
            <a:ext cx="87760" cy="1445877"/>
            <a:chOff x="1360823" y="916323"/>
            <a:chExt cx="87760" cy="1445877"/>
          </a:xfrm>
        </p:grpSpPr>
        <p:sp>
          <p:nvSpPr>
            <p:cNvPr id="3476" name="Oval 3475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7" name="Gewinkelte Verbindung 3476"/>
            <p:cNvCxnSpPr>
              <a:stCxn id="3476" idx="0"/>
              <a:endCxn id="3478" idx="4"/>
            </p:cNvCxnSpPr>
            <p:nvPr/>
          </p:nvCxnSpPr>
          <p:spPr>
            <a:xfrm rot="5400000" flipH="1" flipV="1">
              <a:off x="768742" y="1638871"/>
              <a:ext cx="12719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78" name="Oval 3477"/>
            <p:cNvSpPr/>
            <p:nvPr/>
          </p:nvSpPr>
          <p:spPr>
            <a:xfrm>
              <a:off x="1361606" y="9163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9" name="Rechteck 3478"/>
          <p:cNvSpPr/>
          <p:nvPr/>
        </p:nvSpPr>
        <p:spPr>
          <a:xfrm>
            <a:off x="2514600" y="309125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+</a:t>
            </a:r>
          </a:p>
        </p:txBody>
      </p:sp>
      <p:sp>
        <p:nvSpPr>
          <p:cNvPr id="3480" name="Rechteck 3479"/>
          <p:cNvSpPr/>
          <p:nvPr/>
        </p:nvSpPr>
        <p:spPr>
          <a:xfrm>
            <a:off x="228600" y="5143500"/>
            <a:ext cx="25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-</a:t>
            </a:r>
          </a:p>
        </p:txBody>
      </p:sp>
      <p:grpSp>
        <p:nvGrpSpPr>
          <p:cNvPr id="3417" name="Gruppierung 3486"/>
          <p:cNvGrpSpPr/>
          <p:nvPr/>
        </p:nvGrpSpPr>
        <p:grpSpPr>
          <a:xfrm>
            <a:off x="2679995" y="4281506"/>
            <a:ext cx="2425405" cy="2043094"/>
            <a:chOff x="2482117" y="4281506"/>
            <a:chExt cx="2425405" cy="2043094"/>
          </a:xfrm>
        </p:grpSpPr>
        <p:cxnSp>
          <p:nvCxnSpPr>
            <p:cNvPr id="3481" name="Gewinkelte Verbindung 3480"/>
            <p:cNvCxnSpPr>
              <a:stCxn id="3484" idx="2"/>
              <a:endCxn id="3432" idx="2"/>
            </p:cNvCxnSpPr>
            <p:nvPr/>
          </p:nvCxnSpPr>
          <p:spPr>
            <a:xfrm rot="10800000">
              <a:off x="2482117" y="4281506"/>
              <a:ext cx="2338428" cy="1999606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84" name="Oval 3483"/>
            <p:cNvSpPr/>
            <p:nvPr/>
          </p:nvSpPr>
          <p:spPr>
            <a:xfrm>
              <a:off x="4820545" y="62376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echteck 208"/>
          <p:cNvSpPr/>
          <p:nvPr/>
        </p:nvSpPr>
        <p:spPr>
          <a:xfrm>
            <a:off x="1906976" y="3882536"/>
            <a:ext cx="302824" cy="223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4" name="Bild 3253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rot="5400000">
            <a:off x="904998" y="3895851"/>
            <a:ext cx="2106019" cy="1113185"/>
          </a:xfrm>
          <a:prstGeom prst="rect">
            <a:avLst/>
          </a:prstGeom>
        </p:spPr>
      </p:pic>
      <p:grpSp>
        <p:nvGrpSpPr>
          <p:cNvPr id="22" name="Gruppierung 3339"/>
          <p:cNvGrpSpPr/>
          <p:nvPr/>
        </p:nvGrpSpPr>
        <p:grpSpPr>
          <a:xfrm>
            <a:off x="1079500" y="3505200"/>
            <a:ext cx="257241" cy="1433177"/>
            <a:chOff x="2491864" y="2557225"/>
            <a:chExt cx="257241" cy="1433177"/>
          </a:xfrm>
        </p:grpSpPr>
        <p:grpSp>
          <p:nvGrpSpPr>
            <p:cNvPr id="23" name="Gruppierung 3340"/>
            <p:cNvGrpSpPr/>
            <p:nvPr/>
          </p:nvGrpSpPr>
          <p:grpSpPr>
            <a:xfrm>
              <a:off x="2491864" y="3098897"/>
              <a:ext cx="257241" cy="595341"/>
              <a:chOff x="2314664" y="3132545"/>
              <a:chExt cx="257241" cy="595341"/>
            </a:xfrm>
          </p:grpSpPr>
          <p:sp>
            <p:nvSpPr>
              <p:cNvPr id="3348" name="Rechteck 3347"/>
              <p:cNvSpPr/>
              <p:nvPr/>
            </p:nvSpPr>
            <p:spPr>
              <a:xfrm>
                <a:off x="2314664" y="3132545"/>
                <a:ext cx="251336" cy="5953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9" name="Rechteck 3348"/>
              <p:cNvSpPr/>
              <p:nvPr/>
            </p:nvSpPr>
            <p:spPr>
              <a:xfrm>
                <a:off x="2320569" y="3207956"/>
                <a:ext cx="251336" cy="1363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Rechteck 3349"/>
              <p:cNvSpPr/>
              <p:nvPr/>
            </p:nvSpPr>
            <p:spPr>
              <a:xfrm>
                <a:off x="2317775" y="3350663"/>
                <a:ext cx="251336" cy="1363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1" name="Rechteck 3350"/>
              <p:cNvSpPr/>
              <p:nvPr/>
            </p:nvSpPr>
            <p:spPr>
              <a:xfrm>
                <a:off x="2317775" y="3490363"/>
                <a:ext cx="251336" cy="1363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ung 3341"/>
            <p:cNvGrpSpPr/>
            <p:nvPr/>
          </p:nvGrpSpPr>
          <p:grpSpPr>
            <a:xfrm>
              <a:off x="2576311" y="2557225"/>
              <a:ext cx="86977" cy="541671"/>
              <a:chOff x="2393986" y="1016410"/>
              <a:chExt cx="86977" cy="541671"/>
            </a:xfrm>
          </p:grpSpPr>
          <p:sp>
            <p:nvSpPr>
              <p:cNvPr id="3346" name="Oval 3345"/>
              <p:cNvSpPr/>
              <p:nvPr/>
            </p:nvSpPr>
            <p:spPr>
              <a:xfrm>
                <a:off x="2393986" y="1016410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7" name="Gewinkelte Verbindung 3279"/>
              <p:cNvCxnSpPr>
                <a:stCxn id="3346" idx="4"/>
                <a:endCxn id="3348" idx="0"/>
              </p:cNvCxnSpPr>
              <p:nvPr/>
            </p:nvCxnSpPr>
            <p:spPr>
              <a:xfrm rot="5400000">
                <a:off x="2208994" y="1329600"/>
                <a:ext cx="454695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ung 3342"/>
            <p:cNvGrpSpPr/>
            <p:nvPr/>
          </p:nvGrpSpPr>
          <p:grpSpPr>
            <a:xfrm>
              <a:off x="2576311" y="3694238"/>
              <a:ext cx="86977" cy="296164"/>
              <a:chOff x="2399111" y="3727886"/>
              <a:chExt cx="86977" cy="296164"/>
            </a:xfrm>
          </p:grpSpPr>
          <p:sp>
            <p:nvSpPr>
              <p:cNvPr id="3344" name="Oval 3343"/>
              <p:cNvSpPr/>
              <p:nvPr/>
            </p:nvSpPr>
            <p:spPr>
              <a:xfrm>
                <a:off x="2399111" y="3937073"/>
                <a:ext cx="86977" cy="8697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Gewinkelte Verbindung 3344"/>
              <p:cNvCxnSpPr>
                <a:stCxn id="3344" idx="0"/>
                <a:endCxn id="3348" idx="2"/>
              </p:cNvCxnSpPr>
              <p:nvPr/>
            </p:nvCxnSpPr>
            <p:spPr>
              <a:xfrm rot="16200000" flipV="1">
                <a:off x="2336873" y="3831346"/>
                <a:ext cx="209187" cy="226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Gruppierung 3456"/>
          <p:cNvGrpSpPr/>
          <p:nvPr/>
        </p:nvGrpSpPr>
        <p:grpSpPr>
          <a:xfrm>
            <a:off x="2637488" y="3721100"/>
            <a:ext cx="87760" cy="304800"/>
            <a:chOff x="1360823" y="2057400"/>
            <a:chExt cx="87760" cy="304800"/>
          </a:xfrm>
        </p:grpSpPr>
        <p:sp>
          <p:nvSpPr>
            <p:cNvPr id="211" name="Oval 210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Gewinkelte Verbindung 211"/>
            <p:cNvCxnSpPr>
              <a:stCxn id="211" idx="0"/>
              <a:endCxn id="213" idx="4"/>
            </p:cNvCxnSpPr>
            <p:nvPr/>
          </p:nvCxnSpPr>
          <p:spPr>
            <a:xfrm rot="5400000" flipH="1" flipV="1">
              <a:off x="1339280" y="2209409"/>
              <a:ext cx="1308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1361606" y="20574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eck 218"/>
          <p:cNvSpPr/>
          <p:nvPr/>
        </p:nvSpPr>
        <p:spPr>
          <a:xfrm>
            <a:off x="1416378" y="4106191"/>
            <a:ext cx="106292" cy="465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ierung 3353"/>
          <p:cNvGrpSpPr/>
          <p:nvPr/>
        </p:nvGrpSpPr>
        <p:grpSpPr>
          <a:xfrm rot="10800000">
            <a:off x="831560" y="3714750"/>
            <a:ext cx="235240" cy="600243"/>
            <a:chOff x="3181866" y="2944092"/>
            <a:chExt cx="235240" cy="650659"/>
          </a:xfrm>
        </p:grpSpPr>
        <p:grpSp>
          <p:nvGrpSpPr>
            <p:cNvPr id="27" name="Gruppierung 126"/>
            <p:cNvGrpSpPr>
              <a:grpSpLocks/>
            </p:cNvGrpSpPr>
            <p:nvPr/>
          </p:nvGrpSpPr>
          <p:grpSpPr>
            <a:xfrm>
              <a:off x="3222642" y="2957653"/>
              <a:ext cx="179007" cy="637098"/>
              <a:chOff x="1891772" y="4038600"/>
              <a:chExt cx="191294" cy="515962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cxnSp>
            <p:nvCxnSpPr>
              <p:cNvPr id="3360" name="Gerade Verbindung 3359"/>
              <p:cNvCxnSpPr/>
              <p:nvPr/>
            </p:nvCxnSpPr>
            <p:spPr>
              <a:xfrm rot="5400000">
                <a:off x="1730628" y="4302402"/>
                <a:ext cx="502732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Gerade Verbindung 3360"/>
              <p:cNvCxnSpPr/>
              <p:nvPr/>
            </p:nvCxnSpPr>
            <p:spPr>
              <a:xfrm>
                <a:off x="1891772" y="4038600"/>
                <a:ext cx="191294" cy="1588"/>
              </a:xfrm>
              <a:prstGeom prst="line">
                <a:avLst/>
              </a:prstGeom>
              <a:ln w="127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7" name="Oval 3356"/>
            <p:cNvSpPr/>
            <p:nvPr/>
          </p:nvSpPr>
          <p:spPr>
            <a:xfrm>
              <a:off x="3259666" y="2944092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Oval 3357"/>
            <p:cNvSpPr/>
            <p:nvPr/>
          </p:nvSpPr>
          <p:spPr>
            <a:xfrm>
              <a:off x="3257356" y="35052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Oval 3358"/>
            <p:cNvSpPr/>
            <p:nvPr/>
          </p:nvSpPr>
          <p:spPr>
            <a:xfrm>
              <a:off x="3292290" y="320928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6" name="Rechteck 3355"/>
            <p:cNvSpPr/>
            <p:nvPr/>
          </p:nvSpPr>
          <p:spPr>
            <a:xfrm>
              <a:off x="3181866" y="2997568"/>
              <a:ext cx="235240" cy="5311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10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kΩ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uppierung 3474"/>
          <p:cNvGrpSpPr/>
          <p:nvPr/>
        </p:nvGrpSpPr>
        <p:grpSpPr>
          <a:xfrm>
            <a:off x="3798440" y="3733800"/>
            <a:ext cx="87760" cy="1676400"/>
            <a:chOff x="1360823" y="685800"/>
            <a:chExt cx="87760" cy="1676400"/>
          </a:xfrm>
        </p:grpSpPr>
        <p:sp>
          <p:nvSpPr>
            <p:cNvPr id="224" name="Oval 223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Gewinkelte Verbindung 224"/>
            <p:cNvCxnSpPr>
              <a:stCxn id="224" idx="0"/>
              <a:endCxn id="226" idx="4"/>
            </p:cNvCxnSpPr>
            <p:nvPr/>
          </p:nvCxnSpPr>
          <p:spPr>
            <a:xfrm rot="5400000" flipH="1" flipV="1">
              <a:off x="653480" y="1523609"/>
              <a:ext cx="1502446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1361606" y="685800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ung 3474"/>
          <p:cNvGrpSpPr/>
          <p:nvPr/>
        </p:nvGrpSpPr>
        <p:grpSpPr>
          <a:xfrm>
            <a:off x="3581400" y="4637423"/>
            <a:ext cx="87760" cy="772777"/>
            <a:chOff x="1360823" y="1589423"/>
            <a:chExt cx="87760" cy="772777"/>
          </a:xfrm>
        </p:grpSpPr>
        <p:sp>
          <p:nvSpPr>
            <p:cNvPr id="228" name="Oval 227"/>
            <p:cNvSpPr/>
            <p:nvPr/>
          </p:nvSpPr>
          <p:spPr>
            <a:xfrm>
              <a:off x="1360823" y="22752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Gewinkelte Verbindung 228"/>
            <p:cNvCxnSpPr>
              <a:stCxn id="228" idx="0"/>
              <a:endCxn id="230" idx="4"/>
            </p:cNvCxnSpPr>
            <p:nvPr/>
          </p:nvCxnSpPr>
          <p:spPr>
            <a:xfrm rot="5400000" flipH="1" flipV="1">
              <a:off x="1105292" y="1975421"/>
              <a:ext cx="598823" cy="78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1361606" y="1589423"/>
              <a:ext cx="86977" cy="8697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Macintosh PowerPoint</Application>
  <PresentationFormat>Bildschirmpräsentation (4:3)</PresentationFormat>
  <Paragraphs>165</Paragraphs>
  <Slides>6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Folie 1</vt:lpstr>
      <vt:lpstr>Folie 2</vt:lpstr>
      <vt:lpstr>Folie 3</vt:lpstr>
      <vt:lpstr>Folie 4</vt:lpstr>
      <vt:lpstr>Folie 5</vt:lpstr>
      <vt:lpstr>Folie 6</vt:lpstr>
    </vt:vector>
  </TitlesOfParts>
  <Company>XING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DJ J</dc:creator>
  <cp:lastModifiedBy>DJ J</cp:lastModifiedBy>
  <cp:revision>54</cp:revision>
  <cp:lastPrinted>2013-02-19T23:03:06Z</cp:lastPrinted>
  <dcterms:created xsi:type="dcterms:W3CDTF">2014-03-07T21:33:31Z</dcterms:created>
  <dcterms:modified xsi:type="dcterms:W3CDTF">2014-03-11T20:14:13Z</dcterms:modified>
</cp:coreProperties>
</file>