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3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08.03.2013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9200"/>
            <a:ext cx="2981115" cy="19812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14" y="1219200"/>
            <a:ext cx="2185272" cy="1981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86" y="1219200"/>
            <a:ext cx="815024" cy="19812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10" y="1219200"/>
            <a:ext cx="749767" cy="198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14</cp:revision>
  <cp:lastPrinted>2013-02-19T23:03:06Z</cp:lastPrinted>
  <dcterms:created xsi:type="dcterms:W3CDTF">2013-03-08T16:48:25Z</dcterms:created>
  <dcterms:modified xsi:type="dcterms:W3CDTF">2013-03-08T16:51:22Z</dcterms:modified>
</cp:coreProperties>
</file>