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8A02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615" autoAdjust="0"/>
    <p:restoredTop sz="94660"/>
  </p:normalViewPr>
  <p:slideViewPr>
    <p:cSldViewPr snapToObjects="1">
      <p:cViewPr>
        <p:scale>
          <a:sx n="200" d="100"/>
          <a:sy n="200" d="100"/>
        </p:scale>
        <p:origin x="760" y="2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299B-675E-214E-8A3F-74CA5D9ECDB6}" type="datetimeFigureOut">
              <a:rPr lang="de-DE" smtClean="0"/>
              <a:pPr/>
              <a:t>26.01.2014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ld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38" y="4239695"/>
            <a:ext cx="2778800" cy="2163361"/>
          </a:xfrm>
          <a:prstGeom prst="rect">
            <a:avLst/>
          </a:prstGeom>
        </p:spPr>
      </p:pic>
      <p:grpSp>
        <p:nvGrpSpPr>
          <p:cNvPr id="39" name="Gruppierung 38"/>
          <p:cNvGrpSpPr/>
          <p:nvPr/>
        </p:nvGrpSpPr>
        <p:grpSpPr>
          <a:xfrm>
            <a:off x="611034" y="212252"/>
            <a:ext cx="668303" cy="2394314"/>
            <a:chOff x="704271" y="1351825"/>
            <a:chExt cx="668303" cy="2394314"/>
          </a:xfrm>
        </p:grpSpPr>
        <p:grpSp>
          <p:nvGrpSpPr>
            <p:cNvPr id="28" name="Gruppierung 27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29" name="Gleichschenkliges Dreieck 28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Gerade Verbindung 29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ung 34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Gerade Verbindung 36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Gewinkelte Verbindung 40"/>
          <p:cNvCxnSpPr/>
          <p:nvPr/>
        </p:nvCxnSpPr>
        <p:spPr>
          <a:xfrm>
            <a:off x="621726" y="219799"/>
            <a:ext cx="5642271" cy="23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05493" y="351611"/>
            <a:ext cx="65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50" name="Gruppierung 49"/>
          <p:cNvGrpSpPr/>
          <p:nvPr/>
        </p:nvGrpSpPr>
        <p:grpSpPr>
          <a:xfrm>
            <a:off x="6096000" y="218211"/>
            <a:ext cx="668303" cy="2394314"/>
            <a:chOff x="704271" y="1351825"/>
            <a:chExt cx="668303" cy="2394314"/>
          </a:xfrm>
        </p:grpSpPr>
        <p:grpSp>
          <p:nvGrpSpPr>
            <p:cNvPr id="51" name="Gruppierung 50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56" name="Gleichschenkliges Dreieck 55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Gerade Verbindung 56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ung 51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Gerade Verbindung 53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ierung 89"/>
          <p:cNvGrpSpPr/>
          <p:nvPr/>
        </p:nvGrpSpPr>
        <p:grpSpPr>
          <a:xfrm>
            <a:off x="2784406" y="2133600"/>
            <a:ext cx="1596370" cy="860624"/>
            <a:chOff x="1908830" y="2382783"/>
            <a:chExt cx="1596370" cy="860624"/>
          </a:xfrm>
        </p:grpSpPr>
        <p:grpSp>
          <p:nvGrpSpPr>
            <p:cNvPr id="76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uppierung 91"/>
          <p:cNvGrpSpPr/>
          <p:nvPr/>
        </p:nvGrpSpPr>
        <p:grpSpPr>
          <a:xfrm>
            <a:off x="4678983" y="2133600"/>
            <a:ext cx="1596370" cy="860624"/>
            <a:chOff x="1908830" y="2382783"/>
            <a:chExt cx="1596370" cy="860624"/>
          </a:xfrm>
        </p:grpSpPr>
        <p:grpSp>
          <p:nvGrpSpPr>
            <p:cNvPr id="9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5400000">
            <a:off x="1975167" y="1298909"/>
            <a:ext cx="216298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4380776" y="2612526"/>
            <a:ext cx="569666" cy="157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3427412"/>
            <a:ext cx="1924699" cy="4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/>
          <p:cNvCxnSpPr>
            <a:endCxn id="29" idx="3"/>
          </p:cNvCxnSpPr>
          <p:nvPr/>
        </p:nvCxnSpPr>
        <p:spPr>
          <a:xfrm rot="5400000" flipH="1" flipV="1">
            <a:off x="123795" y="2763041"/>
            <a:ext cx="1318413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uppierung 130"/>
          <p:cNvGrpSpPr/>
          <p:nvPr/>
        </p:nvGrpSpPr>
        <p:grpSpPr>
          <a:xfrm>
            <a:off x="2201757" y="908580"/>
            <a:ext cx="251336" cy="1497951"/>
            <a:chOff x="526760" y="4038600"/>
            <a:chExt cx="251336" cy="1497951"/>
          </a:xfrm>
        </p:grpSpPr>
        <p:grpSp>
          <p:nvGrpSpPr>
            <p:cNvPr id="127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ung 115"/>
            <p:cNvGrpSpPr/>
            <p:nvPr/>
          </p:nvGrpSpPr>
          <p:grpSpPr>
            <a:xfrm>
              <a:off x="526760" y="4038600"/>
              <a:ext cx="251336" cy="1497951"/>
              <a:chOff x="1997460" y="3149488"/>
              <a:chExt cx="251336" cy="1497951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>
                <a:endCxn id="103" idx="0"/>
              </p:cNvCxnSpPr>
              <p:nvPr/>
            </p:nvCxnSpPr>
            <p:spPr>
              <a:xfrm rot="16200000" flipH="1">
                <a:off x="1928798" y="4445066"/>
                <a:ext cx="400672" cy="4073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uppierung 131"/>
          <p:cNvGrpSpPr/>
          <p:nvPr/>
        </p:nvGrpSpPr>
        <p:grpSpPr>
          <a:xfrm rot="10800000">
            <a:off x="905493" y="3429000"/>
            <a:ext cx="668303" cy="2394314"/>
            <a:chOff x="704271" y="1351825"/>
            <a:chExt cx="668303" cy="2394314"/>
          </a:xfrm>
        </p:grpSpPr>
        <p:grpSp>
          <p:nvGrpSpPr>
            <p:cNvPr id="133" name="Gruppierung 132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138" name="Gleichschenkliges Dreieck 137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Gerade Verbindung 138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uppierung 133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4" name="Gewinkelte Verbindung 143"/>
          <p:cNvCxnSpPr/>
          <p:nvPr/>
        </p:nvCxnSpPr>
        <p:spPr>
          <a:xfrm>
            <a:off x="654157" y="5823314"/>
            <a:ext cx="1920342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570457" y="5824902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V</a:t>
            </a:r>
            <a:endParaRPr lang="en-US" dirty="0"/>
          </a:p>
        </p:txBody>
      </p:sp>
      <p:sp>
        <p:nvSpPr>
          <p:cNvPr id="146" name="Rechteck 145"/>
          <p:cNvSpPr/>
          <p:nvPr/>
        </p:nvSpPr>
        <p:spPr>
          <a:xfrm>
            <a:off x="649800" y="3059668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>
            <a:endCxn id="150" idx="2"/>
          </p:cNvCxnSpPr>
          <p:nvPr/>
        </p:nvCxnSpPr>
        <p:spPr>
          <a:xfrm rot="16200000" flipH="1">
            <a:off x="4246023" y="3202656"/>
            <a:ext cx="1209926" cy="3440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4180576" y="407970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5022990" y="3909243"/>
            <a:ext cx="158739" cy="14076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881608" y="1290222"/>
            <a:ext cx="2137669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winkelte Verbindung 147"/>
          <p:cNvCxnSpPr/>
          <p:nvPr/>
        </p:nvCxnSpPr>
        <p:spPr>
          <a:xfrm rot="16200000" flipH="1">
            <a:off x="2435345" y="2093895"/>
            <a:ext cx="800946" cy="522637"/>
          </a:xfrm>
          <a:prstGeom prst="bentConnector3">
            <a:avLst>
              <a:gd name="adj1" fmla="val 1012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hteck 176"/>
          <p:cNvSpPr/>
          <p:nvPr/>
        </p:nvSpPr>
        <p:spPr>
          <a:xfrm>
            <a:off x="1573793" y="403863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 LED</a:t>
            </a:r>
            <a:endParaRPr lang="en-US" dirty="0"/>
          </a:p>
        </p:txBody>
      </p: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1" name="Gruppierung 90"/>
          <p:cNvGrpSpPr/>
          <p:nvPr/>
        </p:nvGrpSpPr>
        <p:grpSpPr>
          <a:xfrm>
            <a:off x="2209800" y="2406531"/>
            <a:ext cx="251336" cy="1017305"/>
            <a:chOff x="1997460" y="3651426"/>
            <a:chExt cx="251336" cy="1017305"/>
          </a:xfrm>
        </p:grpSpPr>
        <p:sp>
          <p:nvSpPr>
            <p:cNvPr id="103" name="Rechteck 102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>
            <a:xfrm rot="5400000">
              <a:off x="1916513" y="4457352"/>
              <a:ext cx="42117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0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503" y="4694639"/>
            <a:ext cx="2778800" cy="2163361"/>
          </a:xfrm>
          <a:prstGeom prst="rect">
            <a:avLst/>
          </a:prstGeom>
        </p:spPr>
      </p:pic>
      <p:grpSp>
        <p:nvGrpSpPr>
          <p:cNvPr id="3" name="Gruppierung 27"/>
          <p:cNvGrpSpPr/>
          <p:nvPr/>
        </p:nvGrpSpPr>
        <p:grpSpPr>
          <a:xfrm>
            <a:off x="611034" y="1536700"/>
            <a:ext cx="668303" cy="1203116"/>
            <a:chOff x="2764696" y="2951836"/>
            <a:chExt cx="668303" cy="1203116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29"/>
            <p:cNvCxnSpPr/>
            <p:nvPr/>
          </p:nvCxnSpPr>
          <p:spPr>
            <a:xfrm rot="5400000">
              <a:off x="2684503" y="3902792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2682915" y="3202408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ung 34"/>
          <p:cNvGrpSpPr/>
          <p:nvPr/>
        </p:nvGrpSpPr>
        <p:grpSpPr>
          <a:xfrm>
            <a:off x="654157" y="228600"/>
            <a:ext cx="251336" cy="1600011"/>
            <a:chOff x="1997460" y="3149488"/>
            <a:chExt cx="251336" cy="1600011"/>
          </a:xfrm>
        </p:grpSpPr>
        <p:sp>
          <p:nvSpPr>
            <p:cNvPr id="36" name="Rechteck 35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871762" y="3400060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874938" y="4497339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winkelte Verbindung 40"/>
          <p:cNvCxnSpPr/>
          <p:nvPr/>
        </p:nvCxnSpPr>
        <p:spPr>
          <a:xfrm flipV="1">
            <a:off x="621726" y="219005"/>
            <a:ext cx="5006733" cy="79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2595" y="2286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7" name="Gruppierung 50"/>
          <p:cNvGrpSpPr/>
          <p:nvPr/>
        </p:nvGrpSpPr>
        <p:grpSpPr>
          <a:xfrm>
            <a:off x="5334000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ung 51"/>
          <p:cNvGrpSpPr/>
          <p:nvPr/>
        </p:nvGrpSpPr>
        <p:grpSpPr>
          <a:xfrm>
            <a:off x="5377123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10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pierung 91"/>
          <p:cNvGrpSpPr/>
          <p:nvPr/>
        </p:nvGrpSpPr>
        <p:grpSpPr>
          <a:xfrm>
            <a:off x="3886200" y="1016000"/>
            <a:ext cx="1596370" cy="860624"/>
            <a:chOff x="1908830" y="2382783"/>
            <a:chExt cx="1596370" cy="860624"/>
          </a:xfrm>
        </p:grpSpPr>
        <p:grpSp>
          <p:nvGrpSpPr>
            <p:cNvPr id="1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3860800" y="1493829"/>
            <a:ext cx="569666" cy="15717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2751135"/>
            <a:ext cx="1924699" cy="476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ung 130"/>
          <p:cNvGrpSpPr/>
          <p:nvPr/>
        </p:nvGrpSpPr>
        <p:grpSpPr>
          <a:xfrm>
            <a:off x="2222500" y="990601"/>
            <a:ext cx="235240" cy="913992"/>
            <a:chOff x="526760" y="4340841"/>
            <a:chExt cx="251336" cy="1024436"/>
          </a:xfrm>
        </p:grpSpPr>
        <p:grpSp>
          <p:nvGrpSpPr>
            <p:cNvPr id="16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ung 115"/>
            <p:cNvGrpSpPr/>
            <p:nvPr/>
          </p:nvGrpSpPr>
          <p:grpSpPr>
            <a:xfrm>
              <a:off x="526760" y="4340841"/>
              <a:ext cx="251336" cy="1024436"/>
              <a:chOff x="1997460" y="3451729"/>
              <a:chExt cx="251336" cy="1024436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16200000" flipH="1">
                <a:off x="2022883" y="3551180"/>
                <a:ext cx="199696" cy="79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 rot="5400000">
                <a:off x="2015856" y="4359083"/>
                <a:ext cx="229401" cy="476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hteck 145"/>
          <p:cNvSpPr/>
          <p:nvPr/>
        </p:nvSpPr>
        <p:spPr>
          <a:xfrm>
            <a:off x="228600" y="27432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717809" y="20001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7849611" y="251460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064000" y="24384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677889" y="731323"/>
            <a:ext cx="102622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0" name="Gruppierung 89"/>
          <p:cNvGrpSpPr/>
          <p:nvPr/>
        </p:nvGrpSpPr>
        <p:grpSpPr>
          <a:xfrm>
            <a:off x="102595" y="4152900"/>
            <a:ext cx="2761672" cy="2339650"/>
            <a:chOff x="3386568" y="4712472"/>
            <a:chExt cx="2355387" cy="1556604"/>
          </a:xfrm>
        </p:grpSpPr>
        <p:pic>
          <p:nvPicPr>
            <p:cNvPr id="88" name="Bild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6568" y="4712472"/>
              <a:ext cx="2355387" cy="1556604"/>
            </a:xfrm>
            <a:prstGeom prst="rect">
              <a:avLst/>
            </a:prstGeom>
          </p:spPr>
        </p:pic>
        <p:sp>
          <p:nvSpPr>
            <p:cNvPr id="89" name="Rechteck 88"/>
            <p:cNvSpPr/>
            <p:nvPr/>
          </p:nvSpPr>
          <p:spPr>
            <a:xfrm>
              <a:off x="4909957" y="6033724"/>
              <a:ext cx="652643" cy="18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4516</a:t>
              </a:r>
              <a:endParaRPr lang="en-US" sz="1200" dirty="0"/>
            </a:p>
          </p:txBody>
        </p:sp>
      </p:grpSp>
      <p:grpSp>
        <p:nvGrpSpPr>
          <p:cNvPr id="104" name="Gruppierung 103"/>
          <p:cNvGrpSpPr/>
          <p:nvPr/>
        </p:nvGrpSpPr>
        <p:grpSpPr>
          <a:xfrm>
            <a:off x="2209800" y="1752600"/>
            <a:ext cx="251336" cy="990600"/>
            <a:chOff x="2209800" y="2209800"/>
            <a:chExt cx="251336" cy="990600"/>
          </a:xfrm>
        </p:grpSpPr>
        <p:grpSp>
          <p:nvGrpSpPr>
            <p:cNvPr id="21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4,7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/>
          <p:nvPr/>
        </p:nvCxnSpPr>
        <p:spPr>
          <a:xfrm rot="10800000">
            <a:off x="2566464" y="1663700"/>
            <a:ext cx="468836" cy="2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10800000" flipV="1">
            <a:off x="4222740" y="1168768"/>
            <a:ext cx="2231263" cy="1340012"/>
          </a:xfrm>
          <a:prstGeom prst="bentConnector3">
            <a:avLst>
              <a:gd name="adj1" fmla="val 13003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hteck 159"/>
          <p:cNvSpPr/>
          <p:nvPr/>
        </p:nvSpPr>
        <p:spPr>
          <a:xfrm>
            <a:off x="6370353" y="4152900"/>
            <a:ext cx="2835181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Schaltung für  Stromzähler</a:t>
            </a:r>
          </a:p>
          <a:p>
            <a:r>
              <a:rPr lang="de-DE" dirty="0" smtClean="0"/>
              <a:t>mit IR-LED als Signalausgang </a:t>
            </a:r>
          </a:p>
          <a:p>
            <a:r>
              <a:rPr lang="de-DE" dirty="0" smtClean="0"/>
              <a:t>und hoher Taktfrequenz </a:t>
            </a:r>
          </a:p>
          <a:p>
            <a:r>
              <a:rPr lang="de-DE" dirty="0" smtClean="0"/>
              <a:t>&gt;1000 Pulse pro KW/h.</a:t>
            </a:r>
          </a:p>
          <a:p>
            <a:pPr>
              <a:buFont typeface="Wingdings" pitchFamily="-103" charset="2"/>
              <a:buChar char="Ø"/>
            </a:pPr>
            <a:endParaRPr lang="de-DE" dirty="0" smtClean="0"/>
          </a:p>
          <a:p>
            <a:r>
              <a:rPr lang="de-DE" dirty="0" smtClean="0"/>
              <a:t>z.B. ED300L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0" name="Gruppierung 6349"/>
          <p:cNvGrpSpPr/>
          <p:nvPr/>
        </p:nvGrpSpPr>
        <p:grpSpPr>
          <a:xfrm>
            <a:off x="311150" y="4114800"/>
            <a:ext cx="8187126" cy="2463800"/>
            <a:chOff x="311150" y="4114800"/>
            <a:chExt cx="8187126" cy="2463800"/>
          </a:xfrm>
        </p:grpSpPr>
        <p:grpSp>
          <p:nvGrpSpPr>
            <p:cNvPr id="1821" name="Gruppierung 1820"/>
            <p:cNvGrpSpPr/>
            <p:nvPr/>
          </p:nvGrpSpPr>
          <p:grpSpPr>
            <a:xfrm>
              <a:off x="311150" y="4114800"/>
              <a:ext cx="8180776" cy="173632"/>
              <a:chOff x="311150" y="4114800"/>
              <a:chExt cx="8180776" cy="173632"/>
            </a:xfrm>
          </p:grpSpPr>
          <p:grpSp>
            <p:nvGrpSpPr>
              <p:cNvPr id="1647" name="Gruppierung 1646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46" name="Rechteck 16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5" name="Rechteck 163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93" name="Rechteck 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32" name="Rechteck 1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2" name="Rechteck 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" name="Rechteck 1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" name="Rechteck 1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2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" name="Rechteck 1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" name="Rechteck 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" name="Rechteck 1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" name="Rechteck 2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" name="Rechteck 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" name="Rechteck 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1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1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2" name="Rechteck 2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" name="Rechteck 2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" name="Rechteck 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6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27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2" name="Rechteck 2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4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0" name="Rechteck 2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5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8" name="Rechteck 2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36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4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2" name="Rechteck 2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0" name="Rechteck 2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8" name="Rechteck 2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2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" name="Rechteck 2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0" name="Rechteck 2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8" name="Rechteck 2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6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" name="Rechteck 2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" name="Rechteck 2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" name="Rechteck 2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" name="Rechteck 2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" name="Rechteck 2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" name="Rechteck 2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44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" name="Rechteck 2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5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" name="Rechteck 2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2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8" name="Rechteck 2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5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5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" name="Rechteck 2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" name="Rechteck 2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" name="Rechteck 2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63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70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" name="Rechteck 2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2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1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" name="Rechteck 2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Oval 2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2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" name="Rechteck 2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48" name="Gruppierung 164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49" name="Rechteck 16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0" name="Rechteck 16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55" name="Rechteck 16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6" name="Oval 16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53" name="Rechteck 16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4" name="Oval 16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77" name="Gruppierung 167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78" name="Rechteck 16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Rechteck 16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84" name="Rechteck 16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5" name="Oval 16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82" name="Rechteck 16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3" name="Oval 16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86" name="Gruppierung 1685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87" name="Rechteck 16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Rechteck 16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93" name="Rechteck 16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4" name="Oval 16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91" name="Rechteck 16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2" name="Oval 16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95" name="Gruppierung 169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96" name="Rechteck 169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7" name="Rechteck 169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2" name="Rechteck 17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3" name="Oval 17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0" name="Rechteck 16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1" name="Oval 17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04" name="Gruppierung 1703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05" name="Rechteck 17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Rechteck 17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11" name="Rechteck 1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2" name="Oval 1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9" name="Rechteck 17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0" name="Oval 17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13" name="Gruppierung 171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14" name="Rechteck 17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5" name="Rechteck 17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0" name="Rechteck 17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1" name="Oval 17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18" name="Rechteck 17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9" name="Oval 17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22" name="Gruppierung 172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23" name="Rechteck 17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4" name="Rechteck 17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9" name="Rechteck 1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0" name="Oval 1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7" name="Rechteck 1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8" name="Oval 1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31" name="Gruppierung 1730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32" name="Rechteck 173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3" name="Rechteck 173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38" name="Rechteck 1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9" name="Oval 1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36" name="Rechteck 17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7" name="Oval 17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0" name="Gruppierung 173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41" name="Rechteck 17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2" name="Rechteck 17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47" name="Rechteck 17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8" name="Oval 17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45" name="Rechteck 1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6" name="Oval 1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9" name="Gruppierung 1748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50" name="Rechteck 174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1" name="Rechteck 175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5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56" name="Rechteck 1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7" name="Oval 1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54" name="Rechteck 1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5" name="Oval 1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58" name="Gruppierung 175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59" name="Rechteck 17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0" name="Rechteck 17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65" name="Rechteck 17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6" name="Oval 17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63" name="Rechteck 17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4" name="Oval 17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67" name="Gruppierung 176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68" name="Rechteck 176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9" name="Rechteck 176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4" name="Rechteck 17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5" name="Oval 17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2" name="Rechteck 1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3" name="Oval 1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76" name="Gruppierung 1775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77" name="Rechteck 17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8" name="Rechteck 17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83" name="Rechteck 17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4" name="Oval 17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81" name="Rechteck 17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2" name="Oval 17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85" name="Gruppierung 178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86" name="Rechteck 17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7" name="Rechteck 17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2" name="Rechteck 17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3" name="Oval 17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0" name="Rechteck 17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1" name="Oval 17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94" name="Gruppierung 1793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95" name="Rechteck 17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6" name="Rechteck 17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1" name="Rechteck 18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2" name="Oval 18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9" name="Rechteck 17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0" name="Oval 17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03" name="Gruppierung 180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04" name="Rechteck 180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5" name="Rechteck 180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0" name="Rechteck 18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1" name="Oval 18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8" name="Rechteck 18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9" name="Oval 18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2" name="Gruppierung 181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13" name="Rechteck 18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4" name="Rechteck 18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9" name="Rechteck 18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0" name="Oval 18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7" name="Rechteck 18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8" name="Oval 18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22" name="Gruppierung 1821"/>
            <p:cNvGrpSpPr/>
            <p:nvPr/>
          </p:nvGrpSpPr>
          <p:grpSpPr>
            <a:xfrm>
              <a:off x="317500" y="4349750"/>
              <a:ext cx="8180776" cy="173632"/>
              <a:chOff x="311150" y="4114800"/>
              <a:chExt cx="8180776" cy="173632"/>
            </a:xfrm>
          </p:grpSpPr>
          <p:grpSp>
            <p:nvGrpSpPr>
              <p:cNvPr id="1823" name="Gruppierung 1822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097" name="Rechteck 20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8" name="Rechteck 20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3" name="Rechteck 21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4" name="Oval 2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1" name="Rechteck 21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2" name="Oval 21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4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8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5" name="Rechteck 20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6" name="Oval 20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3" name="Rechteck 20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4" name="Oval 20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9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1" name="Rechteck 20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2" name="Oval 20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5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79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6" name="Rechteck 20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7" name="Oval 20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0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4" name="Rechteck 20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5" name="Oval 20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1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2" name="Rechteck 20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3" name="Oval 20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6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70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7" name="Rechteck 20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8" name="Oval 20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1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5" name="Rechteck 20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6" name="Oval 20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2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3" name="Rechteck 20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4" name="Oval 20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7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61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8" name="Rechteck 20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9" name="Oval 20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2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6" name="Rechteck 20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7" name="Oval 20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3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4" name="Rechteck 20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5" name="Oval 20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8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52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9" name="Rechteck 20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0" name="Oval 20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3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7" name="Rechteck 20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8" name="Oval 20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4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5" name="Rechteck 2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6" name="Oval 2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9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4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0" name="Rechteck 20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1" name="Oval 20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4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8" name="Rechteck 20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9" name="Oval 20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5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6" name="Rechteck 20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7" name="Oval 20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34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1" name="Rechteck 20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2" name="Oval 20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5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9" name="Rechteck 2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0" name="Oval 2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6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7" name="Rechteck 2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8" name="Oval 2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1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25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2" name="Rechteck 20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3" name="Oval 20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6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0" name="Rechteck 20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1" name="Oval 20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7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8" name="Rechteck 2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9" name="Oval 2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2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16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3" name="Rechteck 20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4" name="Oval 20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17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1" name="Rechteck 2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2" name="Oval 2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18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9" name="Rechteck 20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0" name="Oval 20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07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4" name="Rechteck 20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5" name="Oval 20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8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2" name="Rechteck 2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3" name="Oval 2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9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0" name="Rechteck 2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1" name="Oval 2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4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998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5" name="Rechteck 20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6" name="Oval 20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9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3" name="Rechteck 20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4" name="Oval 20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0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1" name="Rechteck 20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2" name="Oval 20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5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989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6" name="Rechteck 19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7" name="Oval 19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0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4" name="Rechteck 1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5" name="Oval 1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1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2" name="Rechteck 19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3" name="Oval 19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6" name="Gruppierung 183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81" name="Rechteck 19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2" name="Rechteck 19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7" name="Rechteck 19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8" name="Oval 19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5" name="Rechteck 19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6" name="Oval 19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7" name="Gruppierung 183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73" name="Rechteck 19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4" name="Rechteck 19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9" name="Rechteck 19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0" name="Oval 19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7" name="Rechteck 19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8" name="Oval 19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8" name="Gruppierung 1837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65" name="Rechteck 19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6" name="Rechteck 19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1" name="Rechteck 19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2" name="Oval 19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9" name="Rechteck 19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0" name="Oval 19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9" name="Gruppierung 1838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57" name="Rechteck 19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8" name="Rechteck 19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3" name="Rechteck 19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4" name="Oval 19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1" name="Rechteck 19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2" name="Oval 19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0" name="Gruppierung 1839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49" name="Rechteck 19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0" name="Rechteck 19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55" name="Rechteck 19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6" name="Oval 19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53" name="Rechteck 19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4" name="Oval 19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1" name="Gruppierung 1840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41" name="Rechteck 19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2" name="Rechteck 19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47" name="Rechteck 19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8" name="Oval 19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45" name="Rechteck 19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6" name="Oval 19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2" name="Gruppierung 184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33" name="Rechteck 193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4" name="Rechteck 193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9" name="Rechteck 19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0" name="Oval 19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7" name="Rechteck 19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8" name="Oval 19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3" name="Gruppierung 1842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25" name="Rechteck 192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6" name="Rechteck 192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1" name="Rechteck 1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2" name="Oval 1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9" name="Rechteck 19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0" name="Oval 19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4" name="Gruppierung 1843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17" name="Rechteck 191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8" name="Rechteck 191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3" name="Rechteck 1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4" name="Oval 1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1" name="Rechteck 19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2" name="Oval 19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5" name="Gruppierung 1844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09" name="Rechteck 190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0" name="Rechteck 190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15" name="Rechteck 1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6" name="Oval 1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13" name="Rechteck 19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4" name="Oval 19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6" name="Gruppierung 1845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01" name="Rechteck 190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2" name="Rechteck 190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0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7" name="Rechteck 1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8" name="Oval 1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5" name="Rechteck 19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6" name="Oval 19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7" name="Gruppierung 184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93" name="Rechteck 18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4" name="Rechteck 18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9" name="Rechteck 1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0" name="Oval 1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7" name="Rechteck 18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8" name="Oval 18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8" name="Gruppierung 1847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85" name="Rechteck 188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6" name="Rechteck 188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1" name="Rechteck 18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2" name="Oval 18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9" name="Rechteck 18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0" name="Oval 18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9" name="Gruppierung 1848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77" name="Rechteck 18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8" name="Rechteck 18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3" name="Rechteck 18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4" name="Oval 18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1" name="Rechteck 18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2" name="Oval 18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0" name="Gruppierung 1849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69" name="Rechteck 186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0" name="Rechteck 186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75" name="Rechteck 18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6" name="Oval 18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73" name="Rechteck 18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4" name="Oval 18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1" name="Gruppierung 1850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61" name="Rechteck 186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2" name="Rechteck 186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6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67" name="Rechteck 1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8" name="Oval 1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6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65" name="Rechteck 18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6" name="Oval 18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2" name="Gruppierung 185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53" name="Rechteck 185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4" name="Rechteck 185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59" name="Rechteck 1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0" name="Oval 1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57" name="Rechteck 18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8" name="Oval 18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78" name="Textfeld 177"/>
            <p:cNvSpPr txBox="1"/>
            <p:nvPr/>
          </p:nvSpPr>
          <p:spPr>
            <a:xfrm>
              <a:off x="2514600" y="464820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grpSp>
          <p:nvGrpSpPr>
            <p:cNvPr id="2388" name="Gruppierung 2387"/>
            <p:cNvGrpSpPr/>
            <p:nvPr/>
          </p:nvGrpSpPr>
          <p:grpSpPr>
            <a:xfrm>
              <a:off x="315524" y="4578350"/>
              <a:ext cx="8180776" cy="173632"/>
              <a:chOff x="311150" y="4114800"/>
              <a:chExt cx="8180776" cy="173632"/>
            </a:xfrm>
          </p:grpSpPr>
          <p:grpSp>
            <p:nvGrpSpPr>
              <p:cNvPr id="2389" name="Gruppierung 2388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663" name="Rechteck 26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4" name="Rechteck 26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9" name="Rechteck 26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0" name="Oval 26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7" name="Rechteck 26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8" name="Oval 26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0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54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1" name="Rechteck 26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2" name="Oval 26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5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9" name="Rechteck 26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0" name="Oval 26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6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7" name="Rechteck 26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8" name="Oval 26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45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2" name="Rechteck 26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3" name="Oval 26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6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0" name="Rechteck 26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1" name="Oval 26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7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8" name="Rechteck 26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9" name="Oval 26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2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3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3" name="Rechteck 26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4" name="Oval 26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1" name="Rechteck 26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2" name="Oval 26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9" name="Rechteck 26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0" name="Oval 26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3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2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4" name="Rechteck 26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5" name="Oval 26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2" name="Rechteck 26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3" name="Oval 26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9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0" name="Rechteck 26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1" name="Oval 26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4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18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5" name="Rechteck 26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6" name="Oval 26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9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3" name="Rechteck 26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4" name="Oval 26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0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1" name="Rechteck 26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2" name="Oval 26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5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09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6" name="Rechteck 26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7" name="Oval 26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0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4" name="Rechteck 26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5" name="Oval 26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1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2" name="Rechteck 26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3" name="Oval 26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6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00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7" name="Rechteck 26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8" name="Oval 26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1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5" name="Rechteck 26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6" name="Oval 26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2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3" name="Rechteck 26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4" name="Oval 26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7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91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8" name="Rechteck 25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9" name="Oval 25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2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6" name="Rechteck 25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7" name="Oval 25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3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4" name="Rechteck 25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5" name="Oval 25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8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82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9" name="Rechteck 25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0" name="Oval 25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3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7" name="Rechteck 25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8" name="Oval 25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4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5" name="Rechteck 25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6" name="Oval 25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9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73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0" name="Rechteck 25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1" name="Oval 25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74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8" name="Rechteck 25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9" name="Oval 25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75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6" name="Rechteck 25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7" name="Oval 25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0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6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1" name="Rechteck 25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2" name="Oval 25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5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9" name="Rechteck 25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0" name="Oval 25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6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7" name="Rechteck 25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8" name="Oval 25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1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55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2" name="Rechteck 25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3" name="Oval 25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6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0" name="Rechteck 25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1" name="Oval 25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7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8" name="Rechteck 25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9" name="Oval 25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2" name="Gruppierung 240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47" name="Rechteck 25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8" name="Rechteck 25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3" name="Rechteck 25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4" name="Oval 25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1" name="Rechteck 25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2" name="Oval 25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3" name="Gruppierung 2402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39" name="Rechteck 25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0" name="Rechteck 25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45" name="Rechteck 25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6" name="Oval 25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43" name="Rechteck 25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4" name="Oval 25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4" name="Gruppierung 2403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31" name="Rechteck 25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2" name="Rechteck 25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37" name="Rechteck 25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8" name="Oval 25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35" name="Rechteck 25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6" name="Oval 25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5" name="Gruppierung 240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23" name="Rechteck 25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4" name="Rechteck 25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9" name="Rechteck 25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0" name="Oval 25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7" name="Rechteck 25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8" name="Oval 25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6" name="Gruppierung 2405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15" name="Rechteck 25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6" name="Rechteck 25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1" name="Rechteck 25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2" name="Oval 25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9" name="Rechteck 25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0" name="Oval 25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7" name="Gruppierung 2406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07" name="Rechteck 250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8" name="Rechteck 250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3" name="Rechteck 25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4" name="Oval 25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1" name="Rechteck 25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2" name="Oval 25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8" name="Gruppierung 2407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99" name="Rechteck 249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0" name="Rechteck 249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5" name="Rechteck 25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6" name="Oval 25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0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3" name="Rechteck 25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4" name="Oval 25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9" name="Gruppierung 2408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91" name="Rechteck 249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2" name="Rechteck 249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9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97" name="Rechteck 24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8" name="Oval 24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9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95" name="Rechteck 24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6" name="Oval 24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0" name="Gruppierung 240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83" name="Rechteck 248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4" name="Rechteck 248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8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9" name="Rechteck 24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0" name="Oval 24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8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7" name="Rechteck 24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8" name="Oval 24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1" name="Gruppierung 2410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75" name="Rechteck 247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6" name="Rechteck 247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7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1" name="Rechteck 24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2" name="Oval 24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9" name="Rechteck 24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0" name="Oval 24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2" name="Gruppierung 2411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67" name="Rechteck 246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8" name="Rechteck 246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3" name="Rechteck 24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4" name="Oval 24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1" name="Rechteck 24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2" name="Oval 24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3" name="Gruppierung 2412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59" name="Rechteck 24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0" name="Rechteck 24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65" name="Rechteck 24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6" name="Oval 24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63" name="Rechteck 24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4" name="Oval 24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4" name="Gruppierung 2413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51" name="Rechteck 245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2" name="Rechteck 245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5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57" name="Rechteck 24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8" name="Oval 24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5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55" name="Rechteck 24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6" name="Oval 24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5" name="Gruppierung 241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43" name="Rechteck 244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4" name="Rechteck 244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4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9" name="Rechteck 24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0" name="Oval 24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4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7" name="Rechteck 24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8" name="Oval 24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6" name="Gruppierung 2415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35" name="Rechteck 243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6" name="Rechteck 243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3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1" name="Rechteck 24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2" name="Oval 24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9" name="Rechteck 24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0" name="Oval 24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7" name="Gruppierung 2416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27" name="Rechteck 24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8" name="Rechteck 24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3" name="Rechteck 24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4" name="Oval 24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1" name="Rechteck 24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2" name="Oval 24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8" name="Gruppierung 2417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19" name="Rechteck 241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0" name="Rechteck 241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2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5" name="Rechteck 24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6" name="Oval 24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2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3" name="Rechteck 24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4" name="Oval 24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671" name="Gruppierung 2670"/>
            <p:cNvGrpSpPr/>
            <p:nvPr/>
          </p:nvGrpSpPr>
          <p:grpSpPr>
            <a:xfrm>
              <a:off x="313548" y="4806950"/>
              <a:ext cx="8180776" cy="173632"/>
              <a:chOff x="311150" y="4114800"/>
              <a:chExt cx="8180776" cy="173632"/>
            </a:xfrm>
          </p:grpSpPr>
          <p:grpSp>
            <p:nvGrpSpPr>
              <p:cNvPr id="2672" name="Gruppierung 2671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46" name="Rechteck 29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7" name="Rechteck 29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52" name="Rechteck 29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3" name="Oval 29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50" name="Rechteck 29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1" name="Oval 29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3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37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4" name="Rechteck 29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5" name="Oval 29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8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2" name="Rechteck 29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3" name="Oval 29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9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0" name="Rechteck 29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1" name="Oval 29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4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28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5" name="Rechteck 29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6" name="Oval 29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9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3" name="Rechteck 2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4" name="Oval 2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0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1" name="Rechteck 2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2" name="Oval 2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19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6" name="Rechteck 29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7" name="Oval 29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0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4" name="Rechteck 29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5" name="Oval 29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1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2" name="Rechteck 29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3" name="Oval 29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10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7" name="Rechteck 29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8" name="Oval 29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1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5" name="Rechteck 2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6" name="Oval 2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2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3" name="Rechteck 29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4" name="Oval 29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7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01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8" name="Rechteck 29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9" name="Oval 29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2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6" name="Rechteck 29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7" name="Oval 29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3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4" name="Rechteck 29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5" name="Oval 29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8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92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9" name="Rechteck 2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0" name="Oval 2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3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7" name="Rechteck 28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8" name="Oval 28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4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5" name="Rechteck 28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6" name="Oval 28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9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83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0" name="Rechteck 28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1" name="Oval 28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4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8" name="Rechteck 28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9" name="Oval 28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5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6" name="Rechteck 28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7" name="Oval 28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0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74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1" name="Rechteck 28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2" name="Oval 28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75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9" name="Rechteck 28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0" name="Oval 28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76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7" name="Rechteck 28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8" name="Oval 28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1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65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2" name="Rechteck 28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3" name="Oval 28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66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0" name="Rechteck 28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1" name="Oval 28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67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8" name="Rechteck 28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9" name="Oval 28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2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56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3" name="Rechteck 28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4" name="Oval 28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7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1" name="Rechteck 28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2" name="Oval 28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8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9" name="Rechteck 2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0" name="Oval 2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47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4" name="Rechteck 28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5" name="Oval 28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8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2" name="Rechteck 28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3" name="Oval 28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9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0" name="Rechteck 28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1" name="Oval 28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4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38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5" name="Rechteck 28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6" name="Oval 28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9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3" name="Rechteck 28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4" name="Oval 28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0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1" name="Rechteck 28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2" name="Oval 28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5" name="Gruppierung 2684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30" name="Rechteck 28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1" name="Rechteck 28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36" name="Rechteck 28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7" name="Oval 28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34" name="Rechteck 28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5" name="Oval 28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6" name="Gruppierung 268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22" name="Rechteck 28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3" name="Rechteck 28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8" name="Rechteck 28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9" name="Oval 28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6" name="Rechteck 28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7" name="Oval 28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7" name="Gruppierung 2686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14" name="Rechteck 28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5" name="Rechteck 28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0" name="Rechteck 28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1" name="Oval 28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8" name="Rechteck 28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9" name="Oval 28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8" name="Gruppierung 2687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06" name="Rechteck 28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7" name="Rechteck 28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2" name="Rechteck 28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3" name="Oval 28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0" name="Rechteck 28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1" name="Oval 28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9" name="Gruppierung 2688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98" name="Rechteck 27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9" name="Rechteck 27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4" name="Rechteck 28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5" name="Oval 28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2" name="Rechteck 28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3" name="Oval 28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0" name="Gruppierung 2689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90" name="Rechteck 278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1" name="Rechteck 279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9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96" name="Rechteck 27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7" name="Oval 27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9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94" name="Rechteck 27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5" name="Oval 27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1" name="Gruppierung 2690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82" name="Rechteck 278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3" name="Rechteck 278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8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8" name="Rechteck 27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9" name="Oval 27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8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6" name="Rechteck 27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7" name="Oval 27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2" name="Gruppierung 2691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74" name="Rechteck 277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5" name="Rechteck 277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7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0" name="Rechteck 27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1" name="Oval 27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7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8" name="Rechteck 27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9" name="Oval 27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3" name="Gruppierung 2692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66" name="Rechteck 276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7" name="Rechteck 276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2" name="Rechteck 2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3" name="Oval 2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0" name="Rechteck 27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1" name="Oval 27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4" name="Gruppierung 2693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58" name="Rechteck 275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9" name="Rechteck 275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64" name="Rechteck 27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5" name="Oval 27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62" name="Rechteck 27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3" name="Oval 27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5" name="Gruppierung 2694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50" name="Rechteck 274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1" name="Rechteck 275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5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56" name="Rechteck 2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7" name="Oval 2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5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54" name="Rechteck 2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5" name="Oval 2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6" name="Gruppierung 2695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42" name="Rechteck 274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3" name="Rechteck 274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4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8" name="Rechteck 27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9" name="Oval 27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4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6" name="Rechteck 27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7" name="Oval 27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7" name="Gruppierung 2696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34" name="Rechteck 273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5" name="Rechteck 273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3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0" name="Rechteck 27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1" name="Oval 27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8" name="Rechteck 2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9" name="Oval 2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8" name="Gruppierung 2697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26" name="Rechteck 272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7" name="Rechteck 272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2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2" name="Rechteck 27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3" name="Oval 27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0" name="Rechteck 27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1" name="Oval 27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9" name="Gruppierung 2698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18" name="Rechteck 271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9" name="Rechteck 271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2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4" name="Rechteck 27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5" name="Oval 27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2" name="Rechteck 27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3" name="Oval 27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00" name="Gruppierung 2699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10" name="Rechteck 27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1" name="Rechteck 27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16" name="Rechteck 27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7" name="Oval 27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14" name="Rechteck 27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5" name="Oval 27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01" name="Gruppierung 2700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02" name="Rechteck 270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3" name="Rechteck 270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8" name="Rechteck 27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9" name="Oval 27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0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6" name="Rechteck 27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7" name="Oval 27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954" name="Gruppierung 2953"/>
            <p:cNvGrpSpPr/>
            <p:nvPr/>
          </p:nvGrpSpPr>
          <p:grpSpPr>
            <a:xfrm>
              <a:off x="311150" y="5033368"/>
              <a:ext cx="8180776" cy="173632"/>
              <a:chOff x="311150" y="4114800"/>
              <a:chExt cx="8180776" cy="173632"/>
            </a:xfrm>
          </p:grpSpPr>
          <p:grpSp>
            <p:nvGrpSpPr>
              <p:cNvPr id="2955" name="Gruppierung 2954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229" name="Rechteck 322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0" name="Rechteck 322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3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35" name="Rechteck 32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6" name="Oval 32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3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33" name="Rechteck 32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4" name="Oval 32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6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20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7" name="Rechteck 32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8" name="Oval 32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1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5" name="Rechteck 32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6" name="Oval 32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2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3" name="Rechteck 32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4" name="Oval 32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7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11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8" name="Rechteck 32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9" name="Oval 32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2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6" name="Rechteck 3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7" name="Oval 3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3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4" name="Rechteck 3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5" name="Oval 3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8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02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9" name="Rechteck 32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0" name="Oval 32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3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7" name="Rechteck 32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8" name="Oval 32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4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5" name="Rechteck 32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6" name="Oval 32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9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93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0" name="Rechteck 3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1" name="Oval 3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4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8" name="Rechteck 3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9" name="Oval 3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6" name="Rechteck 31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7" name="Oval 31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0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84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1" name="Rechteck 31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2" name="Oval 31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85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9" name="Rechteck 31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0" name="Oval 31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86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7" name="Rechteck 31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8" name="Oval 31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1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75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2" name="Rechteck 3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3" name="Oval 3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6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0" name="Rechteck 31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1" name="Oval 31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7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8" name="Rechteck 31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9" name="Oval 31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2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66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3" name="Rechteck 31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4" name="Oval 31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7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1" name="Rechteck 31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2" name="Oval 31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8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9" name="Rechteck 31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0" name="Oval 31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3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57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4" name="Rechteck 31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5" name="Oval 31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8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2" name="Rechteck 31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3" name="Oval 31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0" name="Rechteck 31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1" name="Oval 31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4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48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5" name="Rechteck 31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6" name="Oval 31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9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3" name="Rechteck 31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4" name="Oval 31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0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1" name="Rechteck 31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2" name="Oval 31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5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39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6" name="Rechteck 31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7" name="Oval 31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0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4" name="Rechteck 31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5" name="Oval 31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1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2" name="Rechteck 31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3" name="Oval 31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6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30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7" name="Rechteck 31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8" name="Oval 31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5" name="Rechteck 31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6" name="Oval 31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3" name="Rechteck 31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4" name="Oval 31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7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21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8" name="Rechteck 31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9" name="Oval 31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22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6" name="Rechteck 31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7" name="Oval 31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23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4" name="Rechteck 31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5" name="Oval 31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8" name="Gruppierung 296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113" name="Rechteck 31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4" name="Rechteck 31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9" name="Rechteck 31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0" name="Oval 31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7" name="Rechteck 31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8" name="Oval 31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9" name="Gruppierung 296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105" name="Rechteck 31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6" name="Rechteck 31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1" name="Rechteck 31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2" name="Oval 31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9" name="Rechteck 31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0" name="Oval 31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0" name="Gruppierung 2969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97" name="Rechteck 30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8" name="Rechteck 30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3" name="Rechteck 31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4" name="Oval 3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1" name="Rechteck 31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2" name="Oval 31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1" name="Gruppierung 2970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89" name="Rechteck 308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0" name="Rechteck 308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9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95" name="Rechteck 30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6" name="Oval 30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9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93" name="Rechteck 30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4" name="Oval 30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2" name="Gruppierung 2971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81" name="Rechteck 30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2" name="Rechteck 30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87" name="Rechteck 30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8" name="Oval 30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85" name="Rechteck 30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6" name="Oval 30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3" name="Gruppierung 297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73" name="Rechteck 30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4" name="Rechteck 30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9" name="Rechteck 30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0" name="Oval 30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7" name="Rechteck 30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8" name="Oval 30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4" name="Gruppierung 2973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65" name="Rechteck 30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6" name="Rechteck 30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1" name="Rechteck 30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2" name="Oval 30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9" name="Rechteck 30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0" name="Oval 30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5" name="Gruppierung 2974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57" name="Rechteck 30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8" name="Rechteck 30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3" name="Rechteck 30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4" name="Oval 30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1" name="Rechteck 30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2" name="Oval 30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6" name="Gruppierung 2975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49" name="Rechteck 30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0" name="Rechteck 30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55" name="Rechteck 3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6" name="Oval 3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53" name="Rechteck 30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4" name="Oval 30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7" name="Gruppierung 2976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41" name="Rechteck 30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2" name="Rechteck 30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47" name="Rechteck 30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8" name="Oval 30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45" name="Rechteck 30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6" name="Oval 30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8" name="Gruppierung 297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33" name="Rechteck 303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4" name="Rechteck 303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9" name="Rechteck 3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0" name="Oval 3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3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7" name="Rechteck 3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8" name="Oval 3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9" name="Gruppierung 2978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25" name="Rechteck 302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6" name="Rechteck 302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2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1" name="Rechteck 30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2" name="Oval 30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2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9" name="Rechteck 30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0" name="Oval 30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0" name="Gruppierung 2979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17" name="Rechteck 301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8" name="Rechteck 301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3" name="Rechteck 30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4" name="Oval 30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2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1" name="Rechteck 3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2" name="Oval 3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1" name="Gruppierung 2980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09" name="Rechteck 300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0" name="Rechteck 300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15" name="Rechteck 30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6" name="Oval 30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1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13" name="Rechteck 30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4" name="Oval 30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2" name="Gruppierung 2981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01" name="Rechteck 300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2" name="Rechteck 300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0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07" name="Rechteck 30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8" name="Oval 30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0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05" name="Rechteck 30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6" name="Oval 30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3" name="Gruppierung 298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93" name="Rechteck 29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4" name="Rechteck 29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9" name="Rechteck 29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0" name="Oval 29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7" name="Rechteck 29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8" name="Oval 29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4" name="Gruppierung 2983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85" name="Rechteck 298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6" name="Rechteck 298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8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1" name="Rechteck 29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2" name="Oval 29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8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89" name="Rechteck 29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0" name="Oval 29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652" name="Gruppierung 4651"/>
            <p:cNvGrpSpPr/>
            <p:nvPr/>
          </p:nvGrpSpPr>
          <p:grpSpPr>
            <a:xfrm>
              <a:off x="311150" y="5261968"/>
              <a:ext cx="8180776" cy="173632"/>
              <a:chOff x="311150" y="4114800"/>
              <a:chExt cx="8180776" cy="173632"/>
            </a:xfrm>
          </p:grpSpPr>
          <p:grpSp>
            <p:nvGrpSpPr>
              <p:cNvPr id="4653" name="Gruppierung 4652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27" name="Rechteck 49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8" name="Rechteck 49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33" name="Rechteck 4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4" name="Oval 4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31" name="Rechteck 4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2" name="Oval 4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4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1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5" name="Rechteck 49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6" name="Oval 49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3" name="Rechteck 4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4" name="Oval 4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2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1" name="Rechteck 49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2" name="Oval 49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5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09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6" name="Rechteck 49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7" name="Oval 49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0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4" name="Rechteck 49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5" name="Oval 49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1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2" name="Rechteck 49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3" name="Oval 49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6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00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7" name="Rechteck 4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8" name="Oval 4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1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5" name="Rechteck 49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6" name="Oval 49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2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3" name="Rechteck 49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4" name="Oval 49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7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91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8" name="Rechteck 48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9" name="Oval 48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2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6" name="Rechteck 48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7" name="Oval 48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3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4" name="Rechteck 48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5" name="Oval 48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8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82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9" name="Rechteck 48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0" name="Oval 48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3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7" name="Rechteck 48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8" name="Oval 48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4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5" name="Rechteck 48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6" name="Oval 48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9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7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0" name="Rechteck 48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1" name="Oval 48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4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8" name="Rechteck 48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9" name="Oval 48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5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6" name="Rechteck 48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7" name="Oval 48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64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1" name="Rechteck 48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2" name="Oval 48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5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9" name="Rechteck 48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0" name="Oval 48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6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7" name="Rechteck 4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8" name="Oval 4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1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55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2" name="Rechteck 48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3" name="Oval 48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6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0" name="Rechteck 48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1" name="Oval 48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7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8" name="Rechteck 48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9" name="Oval 48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2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46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3" name="Rechteck 48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4" name="Oval 48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7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1" name="Rechteck 48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2" name="Oval 48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8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9" name="Rechteck 48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0" name="Oval 48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37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4" name="Rechteck 48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5" name="Oval 48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8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2" name="Rechteck 48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3" name="Oval 48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9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0" name="Rechteck 48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1" name="Oval 48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4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28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5" name="Rechteck 48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6" name="Oval 48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9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3" name="Rechteck 48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4" name="Oval 48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0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1" name="Rechteck 48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2" name="Oval 48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5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19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6" name="Rechteck 48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7" name="Oval 48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0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4" name="Rechteck 48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5" name="Oval 48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1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2" name="Rechteck 48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3" name="Oval 48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6" name="Gruppierung 466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811" name="Rechteck 481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2" name="Rechteck 481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1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17" name="Rechteck 48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8" name="Oval 48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1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15" name="Rechteck 48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6" name="Oval 48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7" name="Gruppierung 466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803" name="Rechteck 480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4" name="Rechteck 480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0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9" name="Rechteck 48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0" name="Oval 48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7" name="Rechteck 48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8" name="Oval 48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8" name="Gruppierung 4667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95" name="Rechteck 47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6" name="Rechteck 47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1" name="Rechteck 48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2" name="Oval 48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9" name="Rechteck 47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0" name="Oval 47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9" name="Gruppierung 4668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87" name="Rechteck 47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8" name="Rechteck 47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3" name="Rechteck 47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4" name="Oval 47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1" name="Rechteck 47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2" name="Oval 47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0" name="Gruppierung 4669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79" name="Rechteck 477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0" name="Rechteck 477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85" name="Rechteck 47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6" name="Oval 47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83" name="Rechteck 47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4" name="Oval 47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1" name="Gruppierung 4670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71" name="Rechteck 477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2" name="Rechteck 477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7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77" name="Rechteck 47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8" name="Oval 47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75" name="Rechteck 47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6" name="Oval 47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2" name="Gruppierung 467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63" name="Rechteck 47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4" name="Rechteck 47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9" name="Rechteck 47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0" name="Oval 47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7" name="Rechteck 47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8" name="Oval 47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3" name="Gruppierung 4672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55" name="Rechteck 475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6" name="Rechteck 475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1" name="Rechteck 47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2" name="Oval 47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9" name="Rechteck 47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0" name="Oval 47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4" name="Gruppierung 4673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47" name="Rechteck 47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8" name="Rechteck 47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3" name="Rechteck 47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4" name="Oval 47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1" name="Rechteck 47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2" name="Oval 47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5" name="Gruppierung 4674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39" name="Rechteck 47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0" name="Rechteck 47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45" name="Rechteck 4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6" name="Oval 4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43" name="Rechteck 47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4" name="Oval 47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6" name="Gruppierung 4675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31" name="Rechteck 47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2" name="Rechteck 47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37" name="Rechteck 47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8" name="Oval 47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35" name="Rechteck 47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6" name="Oval 47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7" name="Gruppierung 467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23" name="Rechteck 47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4" name="Rechteck 47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9" name="Rechteck 4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0" name="Oval 4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7" name="Rechteck 4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8" name="Oval 4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8" name="Gruppierung 4677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15" name="Rechteck 47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6" name="Rechteck 47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1" name="Rechteck 47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2" name="Oval 47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9" name="Rechteck 47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0" name="Oval 47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9" name="Gruppierung 4678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07" name="Rechteck 470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8" name="Rechteck 470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0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3" name="Rechteck 47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4" name="Oval 47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1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1" name="Rechteck 4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2" name="Oval 4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0" name="Gruppierung 4679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99" name="Rechteck 469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0" name="Rechteck 469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0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05" name="Rechteck 47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6" name="Oval 47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03" name="Rechteck 47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4" name="Oval 47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1" name="Gruppierung 4680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91" name="Rechteck 469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2" name="Rechteck 469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9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97" name="Rechteck 46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8" name="Oval 46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9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95" name="Rechteck 46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6" name="Oval 46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2" name="Gruppierung 468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83" name="Rechteck 468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4" name="Rechteck 468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8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89" name="Rechteck 46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0" name="Oval 46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87" name="Rechteck 46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8" name="Oval 46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935" name="Gruppierung 4934"/>
            <p:cNvGrpSpPr/>
            <p:nvPr/>
          </p:nvGrpSpPr>
          <p:grpSpPr>
            <a:xfrm>
              <a:off x="311150" y="5490568"/>
              <a:ext cx="8180776" cy="173632"/>
              <a:chOff x="311150" y="4114800"/>
              <a:chExt cx="8180776" cy="173632"/>
            </a:xfrm>
          </p:grpSpPr>
          <p:grpSp>
            <p:nvGrpSpPr>
              <p:cNvPr id="4936" name="Gruppierung 4935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10" name="Rechteck 52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1" name="Rechteck 52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16" name="Rechteck 5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7" name="Oval 5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14" name="Rechteck 5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5" name="Oval 5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7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201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8" name="Rechteck 5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9" name="Oval 5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2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6" name="Rechteck 52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7" name="Oval 52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3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4" name="Rechteck 52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5" name="Oval 52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8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92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9" name="Rechteck 51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0" name="Oval 51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3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7" name="Rechteck 51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8" name="Oval 51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4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5" name="Rechteck 51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6" name="Oval 51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9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83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0" name="Rechteck 5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1" name="Oval 5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4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8" name="Rechteck 51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9" name="Oval 51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5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6" name="Rechteck 51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7" name="Oval 51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0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74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1" name="Rechteck 51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2" name="Oval 51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5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9" name="Rechteck 51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0" name="Oval 51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6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7" name="Rechteck 51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8" name="Oval 51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1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65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2" name="Rechteck 51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3" name="Oval 51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6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0" name="Rechteck 51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1" name="Oval 51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7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8" name="Rechteck 51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9" name="Oval 51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2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56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3" name="Rechteck 51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4" name="Oval 51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7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1" name="Rechteck 51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2" name="Oval 51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8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9" name="Rechteck 51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0" name="Oval 51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3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47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4" name="Rechteck 51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5" name="Oval 51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8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2" name="Rechteck 51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3" name="Oval 51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9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0" name="Rechteck 51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1" name="Oval 51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4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38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5" name="Rechteck 51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6" name="Oval 51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9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3" name="Rechteck 51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4" name="Oval 51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0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1" name="Rechteck 51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2" name="Oval 51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5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29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6" name="Rechteck 51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7" name="Oval 51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0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4" name="Rechteck 51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5" name="Oval 51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1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2" name="Rechteck 51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3" name="Oval 51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6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20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7" name="Rechteck 51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8" name="Oval 51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1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5" name="Rechteck 51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6" name="Oval 51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2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3" name="Rechteck 51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4" name="Oval 51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7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11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8" name="Rechteck 51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9" name="Oval 51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2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6" name="Rechteck 51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7" name="Oval 51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3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4" name="Rechteck 51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5" name="Oval 51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8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02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9" name="Rechteck 51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0" name="Oval 51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3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7" name="Rechteck 51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8" name="Oval 51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4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5" name="Rechteck 51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6" name="Oval 51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9" name="Gruppierung 494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94" name="Rechteck 509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5" name="Rechteck 509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9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0" name="Rechteck 50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1" name="Oval 51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8" name="Rechteck 50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9" name="Oval 50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0" name="Gruppierung 4949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86" name="Rechteck 50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7" name="Rechteck 50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2" name="Rechteck 50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3" name="Oval 50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0" name="Rechteck 50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1" name="Oval 50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1" name="Gruppierung 4950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78" name="Rechteck 50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9" name="Rechteck 50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84" name="Rechteck 50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5" name="Oval 50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82" name="Rechteck 50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3" name="Oval 50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2" name="Gruppierung 4951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70" name="Rechteck 506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1" name="Rechteck 507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7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76" name="Rechteck 50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7" name="Oval 50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74" name="Rechteck 50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5" name="Oval 50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3" name="Gruppierung 4952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62" name="Rechteck 506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3" name="Rechteck 506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6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8" name="Rechteck 50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9" name="Oval 50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6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6" name="Rechteck 50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7" name="Oval 50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4" name="Gruppierung 4953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54" name="Rechteck 505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5" name="Rechteck 505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5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0" name="Rechteck 50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1" name="Oval 50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8" name="Rechteck 50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9" name="Oval 50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5" name="Gruppierung 4954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46" name="Rechteck 50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7" name="Rechteck 50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2" name="Rechteck 50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3" name="Oval 50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0" name="Rechteck 50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1" name="Oval 50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6" name="Gruppierung 4955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38" name="Rechteck 503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9" name="Rechteck 503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4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44" name="Rechteck 50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5" name="Oval 50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42" name="Rechteck 50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3" name="Oval 50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7" name="Gruppierung 4956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30" name="Rechteck 50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1" name="Rechteck 50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36" name="Rechteck 50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7" name="Oval 50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34" name="Rechteck 50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5" name="Oval 50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8" name="Gruppierung 4957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22" name="Rechteck 50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3" name="Rechteck 50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8" name="Rechteck 5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9" name="Oval 5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6" name="Rechteck 50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7" name="Oval 50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9" name="Gruppierung 4958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14" name="Rechteck 50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5" name="Rechteck 50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0" name="Rechteck 50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1" name="Oval 50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8" name="Rechteck 50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9" name="Oval 50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0" name="Gruppierung 4959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06" name="Rechteck 50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7" name="Rechteck 50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2" name="Rechteck 5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3" name="Oval 5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0" name="Rechteck 5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1" name="Oval 5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1" name="Gruppierung 4960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98" name="Rechteck 49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9" name="Rechteck 49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04" name="Rechteck 50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5" name="Oval 50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02" name="Rechteck 50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3" name="Oval 50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2" name="Gruppierung 4961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90" name="Rechteck 498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1" name="Rechteck 499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9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96" name="Rechteck 49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7" name="Oval 49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94" name="Rechteck 4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5" name="Oval 4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3" name="Gruppierung 4962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82" name="Rechteck 498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3" name="Rechteck 498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8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8" name="Rechteck 49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9" name="Oval 49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8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6" name="Rechteck 49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7" name="Oval 49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4" name="Gruppierung 4963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74" name="Rechteck 497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5" name="Rechteck 497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7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0" name="Rechteck 49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1" name="Oval 49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7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8" name="Rechteck 49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9" name="Oval 49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5" name="Gruppierung 4964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66" name="Rechteck 496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7" name="Rechteck 496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6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2" name="Rechteck 49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3" name="Oval 49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6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0" name="Rechteck 49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1" name="Oval 49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218" name="Gruppierung 5217"/>
            <p:cNvGrpSpPr/>
            <p:nvPr/>
          </p:nvGrpSpPr>
          <p:grpSpPr>
            <a:xfrm>
              <a:off x="311150" y="5719168"/>
              <a:ext cx="8180776" cy="173632"/>
              <a:chOff x="311150" y="4114800"/>
              <a:chExt cx="8180776" cy="173632"/>
            </a:xfrm>
          </p:grpSpPr>
          <p:grpSp>
            <p:nvGrpSpPr>
              <p:cNvPr id="5219" name="Gruppierung 5218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493" name="Rechteck 54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4" name="Rechteck 54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9" name="Rechteck 54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0" name="Oval 54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7" name="Rechteck 54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8" name="Oval 54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0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84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1" name="Rechteck 54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2" name="Oval 54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5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9" name="Rechteck 54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0" name="Oval 54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6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7" name="Rechteck 54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8" name="Oval 54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75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2" name="Rechteck 54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3" name="Oval 54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6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0" name="Rechteck 54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1" name="Oval 54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7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8" name="Rechteck 54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9" name="Oval 54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2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6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3" name="Rechteck 54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4" name="Oval 54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1" name="Rechteck 54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2" name="Oval 54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9" name="Rechteck 54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0" name="Oval 54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3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5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4" name="Rechteck 54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5" name="Oval 54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2" name="Rechteck 54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3" name="Oval 54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9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0" name="Rechteck 54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1" name="Oval 54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4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48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5" name="Rechteck 54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6" name="Oval 54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9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3" name="Rechteck 54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4" name="Oval 54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0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1" name="Rechteck 54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2" name="Oval 54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5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39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6" name="Rechteck 54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7" name="Oval 54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0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4" name="Rechteck 54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5" name="Oval 54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1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2" name="Rechteck 54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3" name="Oval 54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6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30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7" name="Rechteck 54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8" name="Oval 54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1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5" name="Rechteck 54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6" name="Oval 54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2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3" name="Rechteck 54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4" name="Oval 54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7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21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8" name="Rechteck 54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9" name="Oval 54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22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6" name="Rechteck 54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7" name="Oval 54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23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4" name="Rechteck 54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5" name="Oval 54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8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12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9" name="Rechteck 54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0" name="Oval 54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13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7" name="Rechteck 54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8" name="Oval 54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14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5" name="Rechteck 54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6" name="Oval 54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9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03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0" name="Rechteck 54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1" name="Oval 54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04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8" name="Rechteck 54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9" name="Oval 54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05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6" name="Rechteck 54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7" name="Oval 54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0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39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1" name="Rechteck 54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2" name="Oval 54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5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9" name="Rechteck 53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0" name="Oval 53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6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7" name="Rechteck 53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8" name="Oval 53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1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385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2" name="Rechteck 53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3" name="Oval 53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6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0" name="Rechteck 53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1" name="Oval 53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7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8" name="Rechteck 53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9" name="Oval 53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2" name="Gruppierung 523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77" name="Rechteck 53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8" name="Rechteck 53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3" name="Rechteck 53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4" name="Oval 53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1" name="Rechteck 53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2" name="Oval 53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3" name="Gruppierung 5232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69" name="Rechteck 536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0" name="Rechteck 536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75" name="Rechteck 53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6" name="Oval 53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7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73" name="Rechteck 53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4" name="Oval 53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4" name="Gruppierung 5233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61" name="Rechteck 536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2" name="Rechteck 536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6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67" name="Rechteck 53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8" name="Oval 53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6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65" name="Rechteck 53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6" name="Oval 53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5" name="Gruppierung 523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53" name="Rechteck 535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4" name="Rechteck 535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5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9" name="Rechteck 53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0" name="Oval 53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5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7" name="Rechteck 53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8" name="Oval 53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6" name="Gruppierung 5235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45" name="Rechteck 534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6" name="Rechteck 534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4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1" name="Rechteck 53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2" name="Oval 53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9" name="Rechteck 53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0" name="Oval 53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7" name="Gruppierung 5236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37" name="Rechteck 533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8" name="Rechteck 533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3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3" name="Rechteck 53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4" name="Oval 53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1" name="Rechteck 53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2" name="Oval 53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8" name="Gruppierung 5237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29" name="Rechteck 532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0" name="Rechteck 532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3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35" name="Rechteck 53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6" name="Oval 53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3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33" name="Rechteck 53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4" name="Oval 53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9" name="Gruppierung 5238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21" name="Rechteck 532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2" name="Rechteck 532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2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27" name="Rechteck 53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8" name="Oval 53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2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25" name="Rechteck 53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6" name="Oval 53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0" name="Gruppierung 523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13" name="Rechteck 53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4" name="Rechteck 53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9" name="Rechteck 53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0" name="Oval 53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7" name="Rechteck 53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8" name="Oval 53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1" name="Gruppierung 5240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05" name="Rechteck 53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6" name="Rechteck 53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1" name="Rechteck 53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2" name="Oval 53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9" name="Rechteck 53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0" name="Oval 53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2" name="Gruppierung 5241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97" name="Rechteck 52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8" name="Rechteck 52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3" name="Rechteck 53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4" name="Oval 53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1" name="Rechteck 53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2" name="Oval 53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3" name="Gruppierung 5242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89" name="Rechteck 528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0" name="Rechteck 528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9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95" name="Rechteck 52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6" name="Oval 52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93" name="Rechteck 52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4" name="Oval 52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4" name="Gruppierung 5243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81" name="Rechteck 52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2" name="Rechteck 52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87" name="Rechteck 52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8" name="Oval 52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85" name="Rechteck 52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6" name="Oval 52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5" name="Gruppierung 524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73" name="Rechteck 52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4" name="Rechteck 52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9" name="Rechteck 52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0" name="Oval 52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7" name="Rechteck 52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8" name="Oval 52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6" name="Gruppierung 5245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65" name="Rechteck 52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6" name="Rechteck 52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1" name="Rechteck 52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2" name="Oval 52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9" name="Rechteck 52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0" name="Oval 52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7" name="Gruppierung 5246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57" name="Rechteck 52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8" name="Rechteck 52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3" name="Rechteck 52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4" name="Oval 52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1" name="Rechteck 52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2" name="Oval 52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8" name="Gruppierung 5247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49" name="Rechteck 52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Rechteck 52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55" name="Rechteck 52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6" name="Oval 52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53" name="Rechteck 52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4" name="Oval 52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501" name="Gruppierung 5500"/>
            <p:cNvGrpSpPr/>
            <p:nvPr/>
          </p:nvGrpSpPr>
          <p:grpSpPr>
            <a:xfrm>
              <a:off x="311150" y="5947768"/>
              <a:ext cx="8180776" cy="173632"/>
              <a:chOff x="311150" y="4114800"/>
              <a:chExt cx="8180776" cy="173632"/>
            </a:xfrm>
          </p:grpSpPr>
          <p:grpSp>
            <p:nvGrpSpPr>
              <p:cNvPr id="5502" name="Gruppierung 5501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776" name="Rechteck 577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7" name="Rechteck 577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7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82" name="Rechteck 57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3" name="Oval 57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7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80" name="Rechteck 57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1" name="Oval 57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3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67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4" name="Rechteck 57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5" name="Oval 57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8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2" name="Rechteck 5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3" name="Oval 5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9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0" name="Rechteck 57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1" name="Oval 57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4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58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5" name="Rechteck 57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6" name="Oval 57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9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3" name="Rechteck 57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4" name="Oval 57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0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1" name="Rechteck 57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2" name="Oval 57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49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6" name="Rechteck 5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7" name="Oval 5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0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4" name="Rechteck 5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5" name="Oval 5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1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2" name="Rechteck 57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3" name="Oval 57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40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7" name="Rechteck 57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8" name="Oval 57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1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5" name="Rechteck 5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6" name="Oval 5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2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3" name="Rechteck 57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4" name="Oval 57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7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31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8" name="Rechteck 5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9" name="Oval 5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2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6" name="Rechteck 57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7" name="Oval 57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3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4" name="Rechteck 57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5" name="Oval 57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8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22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9" name="Rechteck 5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0" name="Oval 5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3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7" name="Rechteck 5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8" name="Oval 5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4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5" name="Rechteck 57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6" name="Oval 57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9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13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0" name="Rechteck 57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1" name="Oval 57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4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8" name="Rechteck 57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9" name="Oval 57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5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6" name="Rechteck 57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7" name="Oval 57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0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04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1" name="Rechteck 5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2" name="Oval 5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5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9" name="Rechteck 57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0" name="Oval 57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6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7" name="Rechteck 57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8" name="Oval 57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1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95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2" name="Rechteck 57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3" name="Oval 57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6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0" name="Rechteck 56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1" name="Oval 57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7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8" name="Rechteck 56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9" name="Oval 56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2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86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3" name="Rechteck 56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4" name="Oval 56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7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1" name="Rechteck 56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2" name="Oval 56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8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9" name="Rechteck 56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0" name="Oval 56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77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4" name="Rechteck 56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5" name="Oval 56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8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2" name="Rechteck 56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3" name="Oval 56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9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0" name="Rechteck 56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1" name="Oval 56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4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68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5" name="Rechteck 56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6" name="Oval 56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69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3" name="Rechteck 56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4" name="Oval 56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0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1" name="Rechteck 56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2" name="Oval 56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5" name="Gruppierung 5514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60" name="Rechteck 565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1" name="Rechteck 566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6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66" name="Rechteck 56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7" name="Oval 56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6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64" name="Rechteck 56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5" name="Oval 56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6" name="Gruppierung 551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52" name="Rechteck 565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3" name="Rechteck 565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5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8" name="Rechteck 56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9" name="Oval 56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5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6" name="Rechteck 56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7" name="Oval 56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7" name="Gruppierung 5516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44" name="Rechteck 564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5" name="Rechteck 564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4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0" name="Rechteck 56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1" name="Oval 56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4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8" name="Rechteck 56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9" name="Oval 56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8" name="Gruppierung 5517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36" name="Rechteck 563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7" name="Rechteck 563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2" name="Rechteck 56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3" name="Oval 56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3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0" name="Rechteck 56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1" name="Oval 56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9" name="Gruppierung 5518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28" name="Rechteck 562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9" name="Rechteck 562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34" name="Rechteck 56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5" name="Oval 56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3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32" name="Rechteck 56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3" name="Oval 56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0" name="Gruppierung 5519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20" name="Rechteck 561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1" name="Rechteck 562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2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26" name="Rechteck 56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7" name="Oval 56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2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24" name="Rechteck 56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5" name="Oval 56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1" name="Gruppierung 5520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12" name="Rechteck 561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3" name="Rechteck 561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1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8" name="Rechteck 56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9" name="Oval 56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1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6" name="Rechteck 56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7" name="Oval 56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2" name="Gruppierung 5521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04" name="Rechteck 560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5" name="Rechteck 560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0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0" name="Rechteck 56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1" name="Oval 56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0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8" name="Rechteck 56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9" name="Oval 56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3" name="Gruppierung 5522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96" name="Rechteck 559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7" name="Rechteck 559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9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2" name="Rechteck 56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3" name="Oval 56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0" name="Rechteck 55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1" name="Oval 56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4" name="Gruppierung 5523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88" name="Rechteck 558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9" name="Rechteck 558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9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94" name="Rechteck 55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5" name="Oval 55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92" name="Rechteck 55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3" name="Oval 55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5" name="Gruppierung 5524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80" name="Rechteck 557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1" name="Rechteck 558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8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86" name="Rechteck 55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7" name="Oval 55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8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84" name="Rechteck 55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5" name="Oval 55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6" name="Gruppierung 5525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72" name="Rechteck 557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3" name="Rechteck 557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7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8" name="Rechteck 55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9" name="Oval 55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7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6" name="Rechteck 55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7" name="Oval 55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7" name="Gruppierung 5526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64" name="Rechteck 556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5" name="Rechteck 556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6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0" name="Rechteck 55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1" name="Oval 55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6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8" name="Rechteck 55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9" name="Oval 55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8" name="Gruppierung 5527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56" name="Rechteck 555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7" name="Rechteck 555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5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2" name="Rechteck 55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3" name="Oval 55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0" name="Rechteck 55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1" name="Oval 55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9" name="Gruppierung 5528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48" name="Rechteck 554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9" name="Rechteck 554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5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54" name="Rechteck 55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5" name="Oval 55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52" name="Rechteck 55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3" name="Oval 55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30" name="Gruppierung 5529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40" name="Rechteck 553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1" name="Rechteck 554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4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46" name="Rechteck 55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7" name="Oval 55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4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44" name="Rechteck 55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5" name="Oval 55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31" name="Gruppierung 5530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32" name="Rechteck 553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3" name="Rechteck 553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3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38" name="Rechteck 55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9" name="Oval 55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3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36" name="Rechteck 55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7" name="Oval 55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784" name="Gruppierung 5783"/>
            <p:cNvGrpSpPr/>
            <p:nvPr/>
          </p:nvGrpSpPr>
          <p:grpSpPr>
            <a:xfrm>
              <a:off x="311150" y="6176368"/>
              <a:ext cx="8180776" cy="173632"/>
              <a:chOff x="311150" y="4114800"/>
              <a:chExt cx="8180776" cy="173632"/>
            </a:xfrm>
          </p:grpSpPr>
          <p:grpSp>
            <p:nvGrpSpPr>
              <p:cNvPr id="5785" name="Gruppierung 5784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059" name="Rechteck 60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0" name="Rechteck 60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65" name="Rechteck 60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6" name="Oval 60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63" name="Rechteck 60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4" name="Oval 60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6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50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7" name="Rechteck 60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8" name="Oval 60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1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5" name="Rechteck 6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6" name="Oval 6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2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3" name="Rechteck 60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4" name="Oval 60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7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41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8" name="Rechteck 60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9" name="Oval 60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2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6" name="Rechteck 60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7" name="Oval 60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3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4" name="Rechteck 60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5" name="Oval 60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8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32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9" name="Rechteck 6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0" name="Oval 6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3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7" name="Rechteck 6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8" name="Oval 6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4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5" name="Rechteck 60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6" name="Oval 60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9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23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0" name="Rechteck 60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1" name="Oval 60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4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8" name="Rechteck 6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9" name="Oval 6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6" name="Rechteck 60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7" name="Oval 60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0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14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1" name="Rechteck 6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2" name="Oval 6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5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9" name="Rechteck 60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0" name="Oval 60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6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7" name="Rechteck 60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8" name="Oval 60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1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05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2" name="Rechteck 6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3" name="Oval 6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06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0" name="Rechteck 6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1" name="Oval 6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07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8" name="Rechteck 60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9" name="Oval 60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2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96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3" name="Rechteck 60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4" name="Oval 60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97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1" name="Rechteck 60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2" name="Oval 60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98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9" name="Rechteck 59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0" name="Oval 59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3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87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4" name="Rechteck 5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5" name="Oval 5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8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2" name="Rechteck 59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3" name="Oval 59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0" name="Rechteck 59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1" name="Oval 59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4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78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5" name="Rechteck 59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6" name="Oval 59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9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3" name="Rechteck 59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4" name="Oval 59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0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1" name="Rechteck 59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2" name="Oval 59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5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69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6" name="Rechteck 59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7" name="Oval 59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0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4" name="Rechteck 59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5" name="Oval 59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1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2" name="Rechteck 59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3" name="Oval 59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6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60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7" name="Rechteck 59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8" name="Oval 59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5" name="Rechteck 59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6" name="Oval 59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3" name="Rechteck 59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4" name="Oval 59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7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51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8" name="Rechteck 59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9" name="Oval 59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2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6" name="Rechteck 59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7" name="Oval 59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3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4" name="Rechteck 59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5" name="Oval 59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8" name="Gruppierung 579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43" name="Rechteck 594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4" name="Rechteck 594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4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9" name="Rechteck 59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0" name="Oval 59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4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7" name="Rechteck 59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8" name="Oval 59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9" name="Gruppierung 579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35" name="Rechteck 593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6" name="Rechteck 593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3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1" name="Rechteck 59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2" name="Oval 59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9" name="Rechteck 59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0" name="Oval 59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0" name="Gruppierung 5799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27" name="Rechteck 59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8" name="Rechteck 59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3" name="Rechteck 5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4" name="Oval 5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1" name="Rechteck 5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2" name="Oval 5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1" name="Gruppierung 5800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19" name="Rechteck 591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0" name="Rechteck 591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2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25" name="Rechteck 59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6" name="Oval 59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2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23" name="Rechteck 5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4" name="Oval 5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2" name="Gruppierung 5801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11" name="Rechteck 591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2" name="Rechteck 591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1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17" name="Rechteck 59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8" name="Oval 59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1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15" name="Rechteck 5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6" name="Oval 5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3" name="Gruppierung 580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03" name="Rechteck 590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4" name="Rechteck 590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0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9" name="Rechteck 59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0" name="Oval 59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0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7" name="Rechteck 5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8" name="Oval 5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4" name="Gruppierung 5803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95" name="Rechteck 58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6" name="Rechteck 58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1" name="Rechteck 59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2" name="Oval 59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9" name="Rechteck 5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0" name="Oval 5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5" name="Gruppierung 5804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87" name="Rechteck 58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8" name="Rechteck 58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3" name="Rechteck 58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4" name="Oval 58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1" name="Rechteck 58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2" name="Oval 58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6" name="Gruppierung 5805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79" name="Rechteck 587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0" name="Rechteck 587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8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85" name="Rechteck 58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6" name="Oval 58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8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83" name="Rechteck 58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4" name="Oval 58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7" name="Gruppierung 5806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71" name="Rechteck 587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2" name="Rechteck 587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7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77" name="Rechteck 58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8" name="Oval 58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7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75" name="Rechteck 58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6" name="Oval 58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8" name="Gruppierung 580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63" name="Rechteck 58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4" name="Rechteck 58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9" name="Rechteck 58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0" name="Oval 58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7" name="Rechteck 5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8" name="Oval 5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9" name="Gruppierung 5808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55" name="Rechteck 585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6" name="Rechteck 585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5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1" name="Rechteck 58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2" name="Oval 58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9" name="Rechteck 5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0" name="Oval 5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0" name="Gruppierung 5809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47" name="Rechteck 58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8" name="Rechteck 58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3" name="Rechteck 58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4" name="Oval 58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1" name="Rechteck 58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2" name="Oval 58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1" name="Gruppierung 5810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39" name="Rechteck 58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0" name="Rechteck 58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45" name="Rechteck 58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6" name="Oval 58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43" name="Rechteck 58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4" name="Oval 58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2" name="Gruppierung 5811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31" name="Rechteck 58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2" name="Rechteck 58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37" name="Rechteck 58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8" name="Oval 58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35" name="Rechteck 58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6" name="Oval 58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3" name="Gruppierung 581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23" name="Rechteck 58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4" name="Rechteck 58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9" name="Rechteck 58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0" name="Oval 58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7" name="Rechteck 58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8" name="Oval 58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4" name="Gruppierung 5813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15" name="Rechteck 58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6" name="Rechteck 58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1" name="Rechteck 58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2" name="Oval 58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19" name="Rechteck 58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0" name="Oval 58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067" name="Gruppierung 6066"/>
            <p:cNvGrpSpPr/>
            <p:nvPr/>
          </p:nvGrpSpPr>
          <p:grpSpPr>
            <a:xfrm>
              <a:off x="311150" y="6404968"/>
              <a:ext cx="8180776" cy="173632"/>
              <a:chOff x="311150" y="4114800"/>
              <a:chExt cx="8180776" cy="173632"/>
            </a:xfrm>
          </p:grpSpPr>
          <p:grpSp>
            <p:nvGrpSpPr>
              <p:cNvPr id="6068" name="Gruppierung 6067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342" name="Rechteck 634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3" name="Rechteck 634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4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8" name="Rechteck 63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9" name="Oval 63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4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6" name="Rechteck 63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7" name="Oval 63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69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33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0" name="Rechteck 63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1" name="Oval 63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34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8" name="Rechteck 63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9" name="Oval 63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35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6" name="Rechteck 63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7" name="Oval 63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0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24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1" name="Rechteck 63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2" name="Oval 63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25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9" name="Rechteck 63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0" name="Oval 63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26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7" name="Rechteck 63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8" name="Oval 63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1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15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2" name="Rechteck 63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3" name="Oval 63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6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0" name="Rechteck 63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1" name="Oval 63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7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8" name="Rechteck 63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9" name="Oval 63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2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06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3" name="Rechteck 63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4" name="Oval 63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7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1" name="Rechteck 63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2" name="Oval 63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8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9" name="Rechteck 63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0" name="Oval 63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3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97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4" name="Rechteck 63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5" name="Oval 63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8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2" name="Rechteck 63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3" name="Oval 63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9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0" name="Rechteck 62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1" name="Oval 63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4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88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5" name="Rechteck 62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6" name="Oval 62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9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3" name="Rechteck 62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4" name="Oval 62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0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1" name="Rechteck 62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2" name="Oval 62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5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79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6" name="Rechteck 62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7" name="Oval 62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0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4" name="Rechteck 62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5" name="Oval 62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1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2" name="Rechteck 62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3" name="Oval 62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6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70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7" name="Rechteck 62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8" name="Oval 62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1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5" name="Rechteck 62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6" name="Oval 62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2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3" name="Rechteck 62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4" name="Oval 62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7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61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8" name="Rechteck 62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9" name="Oval 62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2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6" name="Rechteck 62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7" name="Oval 62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3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4" name="Rechteck 62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5" name="Oval 62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8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52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9" name="Rechteck 62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0" name="Oval 62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3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7" name="Rechteck 62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8" name="Oval 62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4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5" name="Rechteck 62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6" name="Oval 62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9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43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0" name="Rechteck 62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1" name="Oval 62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44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8" name="Rechteck 62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9" name="Oval 62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45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6" name="Rechteck 62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7" name="Oval 62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0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34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1" name="Rechteck 62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2" name="Oval 62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35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9" name="Rechteck 62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0" name="Oval 62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36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7" name="Rechteck 62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8" name="Oval 62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1" name="Gruppierung 6080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26" name="Rechteck 622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7" name="Rechteck 622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2" name="Rechteck 62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3" name="Oval 62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0" name="Rechteck 62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1" name="Oval 62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2" name="Gruppierung 608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18" name="Rechteck 621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9" name="Rechteck 621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24" name="Rechteck 62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5" name="Oval 62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22" name="Rechteck 62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3" name="Oval 62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3" name="Gruppierung 6082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10" name="Rechteck 62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1" name="Rechteck 62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16" name="Rechteck 6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7" name="Oval 6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14" name="Rechteck 6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5" name="Oval 6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4" name="Gruppierung 6083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02" name="Rechteck 620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3" name="Rechteck 620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0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8" name="Rechteck 6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9" name="Oval 6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0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6" name="Rechteck 62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7" name="Oval 62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5" name="Gruppierung 6084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94" name="Rechteck 619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5" name="Rechteck 619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9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0" name="Rechteck 6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1" name="Oval 6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9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8" name="Rechteck 6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9" name="Oval 6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6" name="Gruppierung 6085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86" name="Rechteck 61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7" name="Rechteck 61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2" name="Rechteck 61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3" name="Oval 61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0" name="Rechteck 6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1" name="Oval 6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7" name="Gruppierung 6086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78" name="Rechteck 61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9" name="Rechteck 61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84" name="Rechteck 61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5" name="Oval 61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82" name="Rechteck 6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3" name="Oval 6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8" name="Gruppierung 6087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70" name="Rechteck 616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1" name="Rechteck 617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7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76" name="Rechteck 61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7" name="Oval 61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7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74" name="Rechteck 61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5" name="Oval 61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9" name="Gruppierung 6088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62" name="Rechteck 616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3" name="Rechteck 616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6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8" name="Rechteck 61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9" name="Oval 61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6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6" name="Rechteck 61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7" name="Oval 61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0" name="Gruppierung 6089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54" name="Rechteck 615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5" name="Rechteck 615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5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0" name="Rechteck 61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1" name="Oval 61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5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8" name="Rechteck 61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9" name="Oval 61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1" name="Gruppierung 6090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46" name="Rechteck 61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7" name="Rechteck 61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2" name="Rechteck 61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3" name="Oval 61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0" name="Rechteck 61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1" name="Oval 61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2" name="Gruppierung 6091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38" name="Rechteck 613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9" name="Rechteck 613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4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44" name="Rechteck 61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5" name="Oval 61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42" name="Rechteck 61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3" name="Oval 61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3" name="Gruppierung 6092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30" name="Rechteck 61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1" name="Rechteck 61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36" name="Rechteck 61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7" name="Oval 61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34" name="Rechteck 61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5" name="Oval 61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4" name="Gruppierung 6093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22" name="Rechteck 61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3" name="Rechteck 61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8" name="Rechteck 61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9" name="Oval 61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6" name="Rechteck 61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7" name="Oval 61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5" name="Gruppierung 6094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14" name="Rechteck 61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5" name="Rechteck 61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0" name="Rechteck 61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1" name="Oval 61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8" name="Rechteck 61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9" name="Oval 61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6" name="Gruppierung 6095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06" name="Rechteck 61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7" name="Rechteck 61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2" name="Rechteck 61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3" name="Oval 61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0" name="Rechteck 61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1" name="Oval 61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7" name="Gruppierung 6096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098" name="Rechteck 60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9" name="Rechteck 60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04" name="Rechteck 61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5" name="Oval 61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02" name="Rechteck 61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3" name="Oval 61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6351" name="Rechteck 6350"/>
          <p:cNvSpPr/>
          <p:nvPr/>
        </p:nvSpPr>
        <p:spPr>
          <a:xfrm>
            <a:off x="1067789" y="4332366"/>
            <a:ext cx="302824" cy="18398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0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-235694" y="4717307"/>
            <a:ext cx="2794679" cy="1334308"/>
          </a:xfrm>
          <a:prstGeom prst="rect">
            <a:avLst/>
          </a:prstGeom>
        </p:spPr>
      </p:pic>
      <p:grpSp>
        <p:nvGrpSpPr>
          <p:cNvPr id="1014" name="Gruppierung 27"/>
          <p:cNvGrpSpPr/>
          <p:nvPr/>
        </p:nvGrpSpPr>
        <p:grpSpPr>
          <a:xfrm>
            <a:off x="611034" y="1536700"/>
            <a:ext cx="668303" cy="1203116"/>
            <a:chOff x="2764696" y="2951836"/>
            <a:chExt cx="668303" cy="1203116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29"/>
            <p:cNvCxnSpPr/>
            <p:nvPr/>
          </p:nvCxnSpPr>
          <p:spPr>
            <a:xfrm rot="5400000">
              <a:off x="2684503" y="3902792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2682915" y="3202408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1" name="Gruppierung 34"/>
          <p:cNvGrpSpPr/>
          <p:nvPr/>
        </p:nvGrpSpPr>
        <p:grpSpPr>
          <a:xfrm>
            <a:off x="654157" y="228600"/>
            <a:ext cx="251336" cy="1600011"/>
            <a:chOff x="1997460" y="3149488"/>
            <a:chExt cx="251336" cy="1600011"/>
          </a:xfrm>
        </p:grpSpPr>
        <p:sp>
          <p:nvSpPr>
            <p:cNvPr id="36" name="Rechteck 35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871762" y="3400060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874938" y="4497339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winkelte Verbindung 40"/>
          <p:cNvCxnSpPr/>
          <p:nvPr/>
        </p:nvCxnSpPr>
        <p:spPr>
          <a:xfrm flipV="1">
            <a:off x="621726" y="219005"/>
            <a:ext cx="5006733" cy="79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2595" y="2286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1022" name="Gruppierung 50"/>
          <p:cNvGrpSpPr/>
          <p:nvPr/>
        </p:nvGrpSpPr>
        <p:grpSpPr>
          <a:xfrm>
            <a:off x="5334000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3" name="Gruppierung 51"/>
          <p:cNvGrpSpPr/>
          <p:nvPr/>
        </p:nvGrpSpPr>
        <p:grpSpPr>
          <a:xfrm>
            <a:off x="5377123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1031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9" name="Gruppierung 91"/>
          <p:cNvGrpSpPr/>
          <p:nvPr/>
        </p:nvGrpSpPr>
        <p:grpSpPr>
          <a:xfrm>
            <a:off x="3886200" y="1016000"/>
            <a:ext cx="1596370" cy="860624"/>
            <a:chOff x="1908830" y="2382783"/>
            <a:chExt cx="1596370" cy="860624"/>
          </a:xfrm>
        </p:grpSpPr>
        <p:grpSp>
          <p:nvGrpSpPr>
            <p:cNvPr id="1040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3860800" y="1493829"/>
            <a:ext cx="569666" cy="15717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2751135"/>
            <a:ext cx="1924699" cy="476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8" name="Gruppierung 130"/>
          <p:cNvGrpSpPr/>
          <p:nvPr/>
        </p:nvGrpSpPr>
        <p:grpSpPr>
          <a:xfrm>
            <a:off x="2222500" y="990601"/>
            <a:ext cx="235240" cy="913992"/>
            <a:chOff x="526760" y="4340841"/>
            <a:chExt cx="251336" cy="1024436"/>
          </a:xfrm>
        </p:grpSpPr>
        <p:grpSp>
          <p:nvGrpSpPr>
            <p:cNvPr id="1049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uppierung 115"/>
            <p:cNvGrpSpPr/>
            <p:nvPr/>
          </p:nvGrpSpPr>
          <p:grpSpPr>
            <a:xfrm>
              <a:off x="526760" y="4340841"/>
              <a:ext cx="251336" cy="1024436"/>
              <a:chOff x="1997460" y="3451729"/>
              <a:chExt cx="251336" cy="1024436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16200000" flipH="1">
                <a:off x="2022883" y="3551180"/>
                <a:ext cx="199696" cy="79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 rot="5400000">
                <a:off x="2015856" y="4359083"/>
                <a:ext cx="229401" cy="476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hteck 145"/>
          <p:cNvSpPr/>
          <p:nvPr/>
        </p:nvSpPr>
        <p:spPr>
          <a:xfrm>
            <a:off x="228600" y="27432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717809" y="20001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7849611" y="251460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064000" y="24384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677889" y="731323"/>
            <a:ext cx="102622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8" name="Bild 87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543548" y="3650734"/>
            <a:ext cx="2692391" cy="3207266"/>
          </a:xfrm>
          <a:prstGeom prst="rect">
            <a:avLst/>
          </a:prstGeom>
        </p:spPr>
      </p:pic>
      <p:grpSp>
        <p:nvGrpSpPr>
          <p:cNvPr id="1057" name="Gruppierung 103"/>
          <p:cNvGrpSpPr/>
          <p:nvPr/>
        </p:nvGrpSpPr>
        <p:grpSpPr>
          <a:xfrm>
            <a:off x="2209800" y="1752600"/>
            <a:ext cx="251336" cy="990600"/>
            <a:chOff x="2209800" y="2209800"/>
            <a:chExt cx="251336" cy="990600"/>
          </a:xfrm>
        </p:grpSpPr>
        <p:grpSp>
          <p:nvGrpSpPr>
            <p:cNvPr id="1058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4,7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/>
          <p:nvPr/>
        </p:nvCxnSpPr>
        <p:spPr>
          <a:xfrm rot="10800000">
            <a:off x="2566464" y="1663700"/>
            <a:ext cx="468836" cy="2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10800000" flipV="1">
            <a:off x="4222740" y="1168768"/>
            <a:ext cx="2231263" cy="1340012"/>
          </a:xfrm>
          <a:prstGeom prst="bentConnector3">
            <a:avLst>
              <a:gd name="adj1" fmla="val 13003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4" name="Gruppierung 6363"/>
          <p:cNvGrpSpPr/>
          <p:nvPr/>
        </p:nvGrpSpPr>
        <p:grpSpPr>
          <a:xfrm>
            <a:off x="3181866" y="2944092"/>
            <a:ext cx="314867" cy="650659"/>
            <a:chOff x="3181866" y="2944092"/>
            <a:chExt cx="314867" cy="650659"/>
          </a:xfrm>
        </p:grpSpPr>
        <p:grpSp>
          <p:nvGrpSpPr>
            <p:cNvPr id="6354" name="Gruppierung 126"/>
            <p:cNvGrpSpPr>
              <a:grpSpLocks/>
            </p:cNvGrpSpPr>
            <p:nvPr/>
          </p:nvGrpSpPr>
          <p:grpSpPr>
            <a:xfrm>
              <a:off x="3222998" y="2957653"/>
              <a:ext cx="179043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6359" name="Gerade Verbindung 6358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0" name="Gerade Verbindung 6359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56" name="Rechteck 6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61" name="Oval 6360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2" name="Oval 6361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3" name="Oval 6362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68" name="Gruppierung 6367"/>
          <p:cNvGrpSpPr/>
          <p:nvPr/>
        </p:nvGrpSpPr>
        <p:grpSpPr>
          <a:xfrm>
            <a:off x="3872315" y="2921001"/>
            <a:ext cx="251336" cy="728132"/>
            <a:chOff x="3872315" y="2921001"/>
            <a:chExt cx="251336" cy="728132"/>
          </a:xfrm>
        </p:grpSpPr>
        <p:sp>
          <p:nvSpPr>
            <p:cNvPr id="6365" name="Rechteck 6364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6366" name="Oval 6365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7" name="Oval 6366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37" name="Gruppierung 3236"/>
          <p:cNvGrpSpPr/>
          <p:nvPr/>
        </p:nvGrpSpPr>
        <p:grpSpPr>
          <a:xfrm>
            <a:off x="4893734" y="2884823"/>
            <a:ext cx="254130" cy="728132"/>
            <a:chOff x="4893734" y="2884823"/>
            <a:chExt cx="254130" cy="728132"/>
          </a:xfrm>
        </p:grpSpPr>
        <p:sp>
          <p:nvSpPr>
            <p:cNvPr id="6373" name="Rechteck 6372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4" name="Rechteck 6373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5" name="Rechteck 6374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69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6371" name="Oval 637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2" name="Oval 637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0" name="Rechteck 6369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38" name="Rechteck 3237"/>
          <p:cNvSpPr/>
          <p:nvPr/>
        </p:nvSpPr>
        <p:spPr>
          <a:xfrm>
            <a:off x="4321170" y="3650734"/>
            <a:ext cx="159266" cy="1592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9" name="Gruppierung 3238"/>
          <p:cNvGrpSpPr/>
          <p:nvPr/>
        </p:nvGrpSpPr>
        <p:grpSpPr>
          <a:xfrm>
            <a:off x="5575582" y="3038643"/>
            <a:ext cx="254130" cy="728132"/>
            <a:chOff x="4893734" y="2884823"/>
            <a:chExt cx="254130" cy="728132"/>
          </a:xfrm>
        </p:grpSpPr>
        <p:sp>
          <p:nvSpPr>
            <p:cNvPr id="3240" name="Rechteck 3239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1" name="Rechteck 3240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2" name="Rechteck 3241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43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44" name="Oval 3243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5" name="Oval 3244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6" name="Rechteck 3245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48" name="Akkord 3247"/>
          <p:cNvSpPr/>
          <p:nvPr/>
        </p:nvSpPr>
        <p:spPr>
          <a:xfrm rot="6695866">
            <a:off x="3020614" y="3810000"/>
            <a:ext cx="321864" cy="304800"/>
          </a:xfrm>
          <a:prstGeom prst="chord">
            <a:avLst>
              <a:gd name="adj1" fmla="val 21498882"/>
              <a:gd name="adj2" fmla="val 162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Bildschirmpräsentation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Folie 1</vt:lpstr>
      <vt:lpstr>Folie 2</vt:lpstr>
      <vt:lpstr>Folie 3</vt:lpstr>
    </vt:vector>
  </TitlesOfParts>
  <Company>XING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DJ J</dc:creator>
  <cp:lastModifiedBy>DJ J</cp:lastModifiedBy>
  <cp:revision>33</cp:revision>
  <cp:lastPrinted>2013-02-19T23:03:06Z</cp:lastPrinted>
  <dcterms:created xsi:type="dcterms:W3CDTF">2014-01-26T18:58:15Z</dcterms:created>
  <dcterms:modified xsi:type="dcterms:W3CDTF">2014-01-26T19:11:19Z</dcterms:modified>
</cp:coreProperties>
</file>