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3" r:id="rId6"/>
    <p:sldId id="262" r:id="rId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8A02C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4615" autoAdjust="0"/>
    <p:restoredTop sz="94660"/>
  </p:normalViewPr>
  <p:slideViewPr>
    <p:cSldViewPr snapToObjects="1">
      <p:cViewPr>
        <p:scale>
          <a:sx n="100" d="100"/>
          <a:sy n="100" d="100"/>
        </p:scale>
        <p:origin x="-36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30.01.2014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30.01.2014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30.01.2014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30.01.2014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30.01.2014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30.01.2014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30.01.2014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30.01.2014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30.01.2014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30.01.2014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30.01.2014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D299B-675E-214E-8A3F-74CA5D9ECDB6}" type="datetimeFigureOut">
              <a:rPr lang="de-DE" smtClean="0"/>
              <a:pPr/>
              <a:t>30.01.2014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Bild 1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29" y="91013"/>
            <a:ext cx="948886" cy="1101727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238" y="4239695"/>
            <a:ext cx="2778800" cy="2163361"/>
          </a:xfrm>
          <a:prstGeom prst="rect">
            <a:avLst/>
          </a:prstGeom>
        </p:spPr>
      </p:pic>
      <p:grpSp>
        <p:nvGrpSpPr>
          <p:cNvPr id="39" name="Gruppierung 38"/>
          <p:cNvGrpSpPr/>
          <p:nvPr/>
        </p:nvGrpSpPr>
        <p:grpSpPr>
          <a:xfrm>
            <a:off x="611034" y="212252"/>
            <a:ext cx="668303" cy="2394314"/>
            <a:chOff x="704271" y="1351825"/>
            <a:chExt cx="668303" cy="2394314"/>
          </a:xfrm>
        </p:grpSpPr>
        <p:grpSp>
          <p:nvGrpSpPr>
            <p:cNvPr id="28" name="Gruppierung 27"/>
            <p:cNvGrpSpPr/>
            <p:nvPr/>
          </p:nvGrpSpPr>
          <p:grpSpPr>
            <a:xfrm>
              <a:off x="704271" y="2543023"/>
              <a:ext cx="668303" cy="1203116"/>
              <a:chOff x="2764696" y="2951836"/>
              <a:chExt cx="668303" cy="1203116"/>
            </a:xfrm>
          </p:grpSpPr>
          <p:sp>
            <p:nvSpPr>
              <p:cNvPr id="29" name="Gleichschenkliges Dreieck 28"/>
              <p:cNvSpPr/>
              <p:nvPr/>
            </p:nvSpPr>
            <p:spPr>
              <a:xfrm>
                <a:off x="2764696" y="3452979"/>
                <a:ext cx="343933" cy="19924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Gerade Verbindung 29"/>
              <p:cNvCxnSpPr/>
              <p:nvPr/>
            </p:nvCxnSpPr>
            <p:spPr>
              <a:xfrm rot="5400000">
                <a:off x="2684503" y="3902792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>
              <a:xfrm rot="10800000" flipV="1">
                <a:off x="2764699" y="3452979"/>
                <a:ext cx="343931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rot="5400000">
                <a:off x="2682915" y="3202408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mit Pfeil 32"/>
              <p:cNvCxnSpPr/>
              <p:nvPr/>
            </p:nvCxnSpPr>
            <p:spPr>
              <a:xfrm flipV="1">
                <a:off x="3108629" y="3452979"/>
                <a:ext cx="251338" cy="80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mit Pfeil 33"/>
              <p:cNvCxnSpPr/>
              <p:nvPr/>
            </p:nvCxnSpPr>
            <p:spPr>
              <a:xfrm flipV="1">
                <a:off x="3181661" y="3512769"/>
                <a:ext cx="251338" cy="80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uppierung 34"/>
            <p:cNvGrpSpPr/>
            <p:nvPr/>
          </p:nvGrpSpPr>
          <p:grpSpPr>
            <a:xfrm>
              <a:off x="747394" y="1351825"/>
              <a:ext cx="251336" cy="1600011"/>
              <a:chOff x="1997460" y="3149488"/>
              <a:chExt cx="251336" cy="1600011"/>
            </a:xfrm>
          </p:grpSpPr>
          <p:sp>
            <p:nvSpPr>
              <p:cNvPr id="36" name="Rechteck 35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220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Ω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Gerade Verbindung 36"/>
              <p:cNvCxnSpPr/>
              <p:nvPr/>
            </p:nvCxnSpPr>
            <p:spPr>
              <a:xfrm rot="5400000">
                <a:off x="1871762" y="3400060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/>
              <p:cNvCxnSpPr/>
              <p:nvPr/>
            </p:nvCxnSpPr>
            <p:spPr>
              <a:xfrm rot="5400000">
                <a:off x="1874938" y="4497339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1" name="Gewinkelte Verbindung 40"/>
          <p:cNvCxnSpPr/>
          <p:nvPr/>
        </p:nvCxnSpPr>
        <p:spPr>
          <a:xfrm>
            <a:off x="621726" y="219799"/>
            <a:ext cx="5642271" cy="238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905493" y="351611"/>
            <a:ext cx="659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3,3 V</a:t>
            </a:r>
            <a:endParaRPr lang="en-US" dirty="0"/>
          </a:p>
        </p:txBody>
      </p:sp>
      <p:grpSp>
        <p:nvGrpSpPr>
          <p:cNvPr id="50" name="Gruppierung 49"/>
          <p:cNvGrpSpPr/>
          <p:nvPr/>
        </p:nvGrpSpPr>
        <p:grpSpPr>
          <a:xfrm>
            <a:off x="6096000" y="218211"/>
            <a:ext cx="668303" cy="2394314"/>
            <a:chOff x="704271" y="1351825"/>
            <a:chExt cx="668303" cy="2394314"/>
          </a:xfrm>
        </p:grpSpPr>
        <p:grpSp>
          <p:nvGrpSpPr>
            <p:cNvPr id="51" name="Gruppierung 50"/>
            <p:cNvGrpSpPr/>
            <p:nvPr/>
          </p:nvGrpSpPr>
          <p:grpSpPr>
            <a:xfrm>
              <a:off x="704271" y="2543023"/>
              <a:ext cx="668303" cy="1203116"/>
              <a:chOff x="2764696" y="2951836"/>
              <a:chExt cx="668303" cy="1203116"/>
            </a:xfrm>
          </p:grpSpPr>
          <p:sp>
            <p:nvSpPr>
              <p:cNvPr id="56" name="Gleichschenkliges Dreieck 55"/>
              <p:cNvSpPr/>
              <p:nvPr/>
            </p:nvSpPr>
            <p:spPr>
              <a:xfrm>
                <a:off x="2764696" y="3452979"/>
                <a:ext cx="343933" cy="19924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Gerade Verbindung 56"/>
              <p:cNvCxnSpPr/>
              <p:nvPr/>
            </p:nvCxnSpPr>
            <p:spPr>
              <a:xfrm rot="5400000">
                <a:off x="2684503" y="3902792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/>
            </p:nvCxnSpPr>
            <p:spPr>
              <a:xfrm rot="10800000" flipV="1">
                <a:off x="2764699" y="3452979"/>
                <a:ext cx="343931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58"/>
              <p:cNvCxnSpPr/>
              <p:nvPr/>
            </p:nvCxnSpPr>
            <p:spPr>
              <a:xfrm rot="5400000">
                <a:off x="2682915" y="3202408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mit Pfeil 59"/>
              <p:cNvCxnSpPr/>
              <p:nvPr/>
            </p:nvCxnSpPr>
            <p:spPr>
              <a:xfrm flipV="1">
                <a:off x="3108629" y="3452979"/>
                <a:ext cx="251338" cy="80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mit Pfeil 60"/>
              <p:cNvCxnSpPr/>
              <p:nvPr/>
            </p:nvCxnSpPr>
            <p:spPr>
              <a:xfrm flipV="1">
                <a:off x="3181661" y="3512769"/>
                <a:ext cx="251338" cy="80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uppierung 51"/>
            <p:cNvGrpSpPr/>
            <p:nvPr/>
          </p:nvGrpSpPr>
          <p:grpSpPr>
            <a:xfrm>
              <a:off x="747394" y="1351825"/>
              <a:ext cx="251336" cy="1600011"/>
              <a:chOff x="1997460" y="3149488"/>
              <a:chExt cx="251336" cy="1600011"/>
            </a:xfrm>
          </p:grpSpPr>
          <p:sp>
            <p:nvSpPr>
              <p:cNvPr id="53" name="Rechteck 52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220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Ω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Gerade Verbindung 53"/>
              <p:cNvCxnSpPr/>
              <p:nvPr/>
            </p:nvCxnSpPr>
            <p:spPr>
              <a:xfrm rot="5400000">
                <a:off x="1871762" y="3400060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/>
            </p:nvCxnSpPr>
            <p:spPr>
              <a:xfrm rot="5400000">
                <a:off x="1874938" y="4497339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uppierung 89"/>
          <p:cNvGrpSpPr/>
          <p:nvPr/>
        </p:nvGrpSpPr>
        <p:grpSpPr>
          <a:xfrm>
            <a:off x="2784406" y="2133600"/>
            <a:ext cx="1596370" cy="860624"/>
            <a:chOff x="1908830" y="2382783"/>
            <a:chExt cx="1596370" cy="860624"/>
          </a:xfrm>
        </p:grpSpPr>
        <p:grpSp>
          <p:nvGrpSpPr>
            <p:cNvPr id="76" name="Gruppierung 75"/>
            <p:cNvGrpSpPr/>
            <p:nvPr/>
          </p:nvGrpSpPr>
          <p:grpSpPr>
            <a:xfrm>
              <a:off x="1908830" y="2382783"/>
              <a:ext cx="1596370" cy="860624"/>
              <a:chOff x="1908830" y="2382783"/>
              <a:chExt cx="1596370" cy="860624"/>
            </a:xfrm>
          </p:grpSpPr>
          <p:sp>
            <p:nvSpPr>
              <p:cNvPr id="69" name="Akkord 68"/>
              <p:cNvSpPr/>
              <p:nvPr/>
            </p:nvSpPr>
            <p:spPr>
              <a:xfrm flipH="1">
                <a:off x="1908830" y="2382783"/>
                <a:ext cx="1226255" cy="860624"/>
              </a:xfrm>
              <a:prstGeom prst="chord">
                <a:avLst>
                  <a:gd name="adj1" fmla="val 5343967"/>
                  <a:gd name="adj2" fmla="val 16200000"/>
                </a:avLst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135085" y="2779949"/>
                <a:ext cx="158739" cy="14076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Gerade Verbindung 70"/>
              <p:cNvCxnSpPr/>
              <p:nvPr/>
            </p:nvCxnSpPr>
            <p:spPr>
              <a:xfrm>
                <a:off x="3293827" y="2860120"/>
                <a:ext cx="21137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 Verbindung 72"/>
              <p:cNvCxnSpPr/>
              <p:nvPr/>
            </p:nvCxnSpPr>
            <p:spPr>
              <a:xfrm>
                <a:off x="2180289" y="2606651"/>
                <a:ext cx="33070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74"/>
              <p:cNvCxnSpPr/>
              <p:nvPr/>
            </p:nvCxnSpPr>
            <p:spPr>
              <a:xfrm>
                <a:off x="2180289" y="3018880"/>
                <a:ext cx="33070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uppierung 87"/>
            <p:cNvGrpSpPr/>
            <p:nvPr/>
          </p:nvGrpSpPr>
          <p:grpSpPr>
            <a:xfrm flipH="1">
              <a:off x="2592978" y="2608239"/>
              <a:ext cx="378822" cy="441537"/>
              <a:chOff x="2889812" y="4495800"/>
              <a:chExt cx="920188" cy="914400"/>
            </a:xfrm>
          </p:grpSpPr>
          <p:cxnSp>
            <p:nvCxnSpPr>
              <p:cNvPr id="83" name="Gekrümmte Verbindung 82"/>
              <p:cNvCxnSpPr/>
              <p:nvPr/>
            </p:nvCxnSpPr>
            <p:spPr>
              <a:xfrm>
                <a:off x="2895600" y="4495800"/>
                <a:ext cx="914400" cy="914400"/>
              </a:xfrm>
              <a:prstGeom prst="curvedConnector3">
                <a:avLst>
                  <a:gd name="adj1" fmla="val 35533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krümmte Verbindung 83"/>
              <p:cNvCxnSpPr/>
              <p:nvPr/>
            </p:nvCxnSpPr>
            <p:spPr>
              <a:xfrm>
                <a:off x="2889813" y="4495800"/>
                <a:ext cx="914400" cy="914400"/>
              </a:xfrm>
              <a:prstGeom prst="curvedConnector3">
                <a:avLst>
                  <a:gd name="adj1" fmla="val 60127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uppierung 91"/>
          <p:cNvGrpSpPr/>
          <p:nvPr/>
        </p:nvGrpSpPr>
        <p:grpSpPr>
          <a:xfrm>
            <a:off x="4678983" y="2133600"/>
            <a:ext cx="1596370" cy="860624"/>
            <a:chOff x="1908830" y="2382783"/>
            <a:chExt cx="1596370" cy="860624"/>
          </a:xfrm>
        </p:grpSpPr>
        <p:grpSp>
          <p:nvGrpSpPr>
            <p:cNvPr id="93" name="Gruppierung 92"/>
            <p:cNvGrpSpPr/>
            <p:nvPr/>
          </p:nvGrpSpPr>
          <p:grpSpPr>
            <a:xfrm>
              <a:off x="1908830" y="2382783"/>
              <a:ext cx="1596370" cy="860624"/>
              <a:chOff x="1908830" y="2382783"/>
              <a:chExt cx="1596370" cy="860624"/>
            </a:xfrm>
          </p:grpSpPr>
          <p:sp>
            <p:nvSpPr>
              <p:cNvPr id="97" name="Akkord 96"/>
              <p:cNvSpPr/>
              <p:nvPr/>
            </p:nvSpPr>
            <p:spPr>
              <a:xfrm flipH="1">
                <a:off x="1908830" y="2382783"/>
                <a:ext cx="1226255" cy="860624"/>
              </a:xfrm>
              <a:prstGeom prst="chord">
                <a:avLst>
                  <a:gd name="adj1" fmla="val 5343967"/>
                  <a:gd name="adj2" fmla="val 16200000"/>
                </a:avLst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135085" y="2779949"/>
                <a:ext cx="158739" cy="14076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Gerade Verbindung 98"/>
              <p:cNvCxnSpPr/>
              <p:nvPr/>
            </p:nvCxnSpPr>
            <p:spPr>
              <a:xfrm>
                <a:off x="3293827" y="2860120"/>
                <a:ext cx="21137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Gerade Verbindung 99"/>
              <p:cNvCxnSpPr/>
              <p:nvPr/>
            </p:nvCxnSpPr>
            <p:spPr>
              <a:xfrm>
                <a:off x="2180289" y="2606651"/>
                <a:ext cx="33070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Gerade Verbindung 100"/>
              <p:cNvCxnSpPr/>
              <p:nvPr/>
            </p:nvCxnSpPr>
            <p:spPr>
              <a:xfrm>
                <a:off x="2180289" y="3018880"/>
                <a:ext cx="33070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uppierung 93"/>
            <p:cNvGrpSpPr/>
            <p:nvPr/>
          </p:nvGrpSpPr>
          <p:grpSpPr>
            <a:xfrm flipH="1">
              <a:off x="2592981" y="2608239"/>
              <a:ext cx="378821" cy="441537"/>
              <a:chOff x="2889813" y="4495800"/>
              <a:chExt cx="920187" cy="914400"/>
            </a:xfrm>
          </p:grpSpPr>
          <p:cxnSp>
            <p:nvCxnSpPr>
              <p:cNvPr id="95" name="Gekrümmte Verbindung 94"/>
              <p:cNvCxnSpPr/>
              <p:nvPr/>
            </p:nvCxnSpPr>
            <p:spPr>
              <a:xfrm>
                <a:off x="2895600" y="4495800"/>
                <a:ext cx="914400" cy="914400"/>
              </a:xfrm>
              <a:prstGeom prst="curvedConnector3">
                <a:avLst>
                  <a:gd name="adj1" fmla="val 35533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krümmte Verbindung 95"/>
              <p:cNvCxnSpPr/>
              <p:nvPr/>
            </p:nvCxnSpPr>
            <p:spPr>
              <a:xfrm>
                <a:off x="2889813" y="4495800"/>
                <a:ext cx="914400" cy="914400"/>
              </a:xfrm>
              <a:prstGeom prst="curvedConnector3">
                <a:avLst>
                  <a:gd name="adj1" fmla="val 60127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2" name="Gerade Verbindung 101"/>
          <p:cNvCxnSpPr/>
          <p:nvPr/>
        </p:nvCxnSpPr>
        <p:spPr>
          <a:xfrm rot="5400000">
            <a:off x="1975167" y="1298909"/>
            <a:ext cx="216298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Gewinkelte Verbindung 104"/>
          <p:cNvCxnSpPr/>
          <p:nvPr/>
        </p:nvCxnSpPr>
        <p:spPr>
          <a:xfrm>
            <a:off x="4380776" y="2612526"/>
            <a:ext cx="569666" cy="15717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winkelte Verbindung 107"/>
          <p:cNvCxnSpPr/>
          <p:nvPr/>
        </p:nvCxnSpPr>
        <p:spPr>
          <a:xfrm>
            <a:off x="649800" y="3427412"/>
            <a:ext cx="1924699" cy="476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Gewinkelte Verbindung 110"/>
          <p:cNvCxnSpPr>
            <a:endCxn id="29" idx="3"/>
          </p:cNvCxnSpPr>
          <p:nvPr/>
        </p:nvCxnSpPr>
        <p:spPr>
          <a:xfrm rot="5400000" flipH="1" flipV="1">
            <a:off x="123795" y="2763041"/>
            <a:ext cx="1318413" cy="1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1" name="Gruppierung 130"/>
          <p:cNvGrpSpPr/>
          <p:nvPr/>
        </p:nvGrpSpPr>
        <p:grpSpPr>
          <a:xfrm>
            <a:off x="2201757" y="908580"/>
            <a:ext cx="251336" cy="1497951"/>
            <a:chOff x="526760" y="4038600"/>
            <a:chExt cx="251336" cy="1497951"/>
          </a:xfrm>
        </p:grpSpPr>
        <p:grpSp>
          <p:nvGrpSpPr>
            <p:cNvPr id="127" name="Gruppierung 126"/>
            <p:cNvGrpSpPr>
              <a:grpSpLocks/>
            </p:cNvGrpSpPr>
            <p:nvPr/>
          </p:nvGrpSpPr>
          <p:grpSpPr>
            <a:xfrm>
              <a:off x="570706" y="4495800"/>
              <a:ext cx="191294" cy="714083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120" name="Gerade Verbindung 119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 Verbindung 120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uppierung 115"/>
            <p:cNvGrpSpPr/>
            <p:nvPr/>
          </p:nvGrpSpPr>
          <p:grpSpPr>
            <a:xfrm>
              <a:off x="526760" y="4038600"/>
              <a:ext cx="251336" cy="1497951"/>
              <a:chOff x="1997460" y="3149488"/>
              <a:chExt cx="251336" cy="1497951"/>
            </a:xfrm>
            <a:noFill/>
          </p:grpSpPr>
          <p:sp>
            <p:nvSpPr>
              <p:cNvPr id="117" name="Rechteck 116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sz="1400" smtClean="0">
                    <a:solidFill>
                      <a:schemeClr val="tx1"/>
                    </a:solidFill>
                  </a:rPr>
                  <a:t>0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kΩ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8" name="Gerade Verbindung 117"/>
              <p:cNvCxnSpPr>
                <a:endCxn id="117" idx="0"/>
              </p:cNvCxnSpPr>
              <p:nvPr/>
            </p:nvCxnSpPr>
            <p:spPr>
              <a:xfrm rot="5400000">
                <a:off x="1871762" y="3400060"/>
                <a:ext cx="502732" cy="1588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 Verbindung 118"/>
              <p:cNvCxnSpPr>
                <a:endCxn id="103" idx="0"/>
              </p:cNvCxnSpPr>
              <p:nvPr/>
            </p:nvCxnSpPr>
            <p:spPr>
              <a:xfrm rot="16200000" flipH="1">
                <a:off x="1928798" y="4445066"/>
                <a:ext cx="400672" cy="4073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2" name="Gruppierung 131"/>
          <p:cNvGrpSpPr/>
          <p:nvPr/>
        </p:nvGrpSpPr>
        <p:grpSpPr>
          <a:xfrm rot="10800000">
            <a:off x="905493" y="3429000"/>
            <a:ext cx="668303" cy="2394314"/>
            <a:chOff x="704271" y="1351825"/>
            <a:chExt cx="668303" cy="2394314"/>
          </a:xfrm>
        </p:grpSpPr>
        <p:grpSp>
          <p:nvGrpSpPr>
            <p:cNvPr id="133" name="Gruppierung 132"/>
            <p:cNvGrpSpPr/>
            <p:nvPr/>
          </p:nvGrpSpPr>
          <p:grpSpPr>
            <a:xfrm>
              <a:off x="704271" y="2543023"/>
              <a:ext cx="668303" cy="1203116"/>
              <a:chOff x="2764696" y="2951836"/>
              <a:chExt cx="668303" cy="1203116"/>
            </a:xfrm>
          </p:grpSpPr>
          <p:sp>
            <p:nvSpPr>
              <p:cNvPr id="138" name="Gleichschenkliges Dreieck 137"/>
              <p:cNvSpPr/>
              <p:nvPr/>
            </p:nvSpPr>
            <p:spPr>
              <a:xfrm>
                <a:off x="2764696" y="3452979"/>
                <a:ext cx="343933" cy="19924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Gerade Verbindung 138"/>
              <p:cNvCxnSpPr/>
              <p:nvPr/>
            </p:nvCxnSpPr>
            <p:spPr>
              <a:xfrm rot="5400000">
                <a:off x="2684503" y="3902792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 Verbindung 139"/>
              <p:cNvCxnSpPr/>
              <p:nvPr/>
            </p:nvCxnSpPr>
            <p:spPr>
              <a:xfrm rot="10800000" flipV="1">
                <a:off x="2764699" y="3452979"/>
                <a:ext cx="343931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 Verbindung 140"/>
              <p:cNvCxnSpPr/>
              <p:nvPr/>
            </p:nvCxnSpPr>
            <p:spPr>
              <a:xfrm rot="5400000">
                <a:off x="2682915" y="3202408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mit Pfeil 141"/>
              <p:cNvCxnSpPr/>
              <p:nvPr/>
            </p:nvCxnSpPr>
            <p:spPr>
              <a:xfrm flipV="1">
                <a:off x="3108629" y="3452979"/>
                <a:ext cx="251338" cy="80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Gerade Verbindung mit Pfeil 142"/>
              <p:cNvCxnSpPr/>
              <p:nvPr/>
            </p:nvCxnSpPr>
            <p:spPr>
              <a:xfrm flipV="1">
                <a:off x="3181661" y="3512769"/>
                <a:ext cx="251338" cy="80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uppierung 133"/>
            <p:cNvGrpSpPr/>
            <p:nvPr/>
          </p:nvGrpSpPr>
          <p:grpSpPr>
            <a:xfrm>
              <a:off x="747394" y="1351825"/>
              <a:ext cx="251336" cy="1600011"/>
              <a:chOff x="1997460" y="3149488"/>
              <a:chExt cx="251336" cy="1600011"/>
            </a:xfrm>
          </p:grpSpPr>
          <p:sp>
            <p:nvSpPr>
              <p:cNvPr id="135" name="Rechteck 134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220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Ω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6" name="Gerade Verbindung 135"/>
              <p:cNvCxnSpPr/>
              <p:nvPr/>
            </p:nvCxnSpPr>
            <p:spPr>
              <a:xfrm rot="5400000">
                <a:off x="1871762" y="3400060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Gerade Verbindung 136"/>
              <p:cNvCxnSpPr/>
              <p:nvPr/>
            </p:nvCxnSpPr>
            <p:spPr>
              <a:xfrm rot="5400000">
                <a:off x="1874938" y="4497339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4" name="Gewinkelte Verbindung 143"/>
          <p:cNvCxnSpPr/>
          <p:nvPr/>
        </p:nvCxnSpPr>
        <p:spPr>
          <a:xfrm>
            <a:off x="654157" y="5823314"/>
            <a:ext cx="1920342" cy="1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Rechteck 144"/>
          <p:cNvSpPr/>
          <p:nvPr/>
        </p:nvSpPr>
        <p:spPr>
          <a:xfrm>
            <a:off x="570457" y="5824902"/>
            <a:ext cx="48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V</a:t>
            </a:r>
            <a:endParaRPr lang="en-US" dirty="0"/>
          </a:p>
        </p:txBody>
      </p:sp>
      <p:sp>
        <p:nvSpPr>
          <p:cNvPr id="146" name="Rechteck 145"/>
          <p:cNvSpPr/>
          <p:nvPr/>
        </p:nvSpPr>
        <p:spPr>
          <a:xfrm>
            <a:off x="649800" y="3059668"/>
            <a:ext cx="48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 V</a:t>
            </a:r>
            <a:endParaRPr lang="en-US" dirty="0"/>
          </a:p>
        </p:txBody>
      </p:sp>
      <p:cxnSp>
        <p:nvCxnSpPr>
          <p:cNvPr id="148" name="Gewinkelte Verbindung 147"/>
          <p:cNvCxnSpPr>
            <a:endCxn id="150" idx="2"/>
          </p:cNvCxnSpPr>
          <p:nvPr/>
        </p:nvCxnSpPr>
        <p:spPr>
          <a:xfrm rot="16200000" flipH="1">
            <a:off x="4246023" y="3202656"/>
            <a:ext cx="1209926" cy="34400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hteck 148"/>
          <p:cNvSpPr/>
          <p:nvPr/>
        </p:nvSpPr>
        <p:spPr>
          <a:xfrm>
            <a:off x="4180576" y="4079704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Raspberry </a:t>
            </a:r>
          </a:p>
          <a:p>
            <a:r>
              <a:rPr lang="en-US" dirty="0" smtClean="0"/>
              <a:t>input pin 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50" name="Oval 149"/>
          <p:cNvSpPr/>
          <p:nvPr/>
        </p:nvSpPr>
        <p:spPr>
          <a:xfrm>
            <a:off x="5022990" y="3909243"/>
            <a:ext cx="158739" cy="14076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Gewinkelte Verbindung 150"/>
          <p:cNvCxnSpPr/>
          <p:nvPr/>
        </p:nvCxnSpPr>
        <p:spPr>
          <a:xfrm rot="5400000" flipH="1" flipV="1">
            <a:off x="3881608" y="1290222"/>
            <a:ext cx="2137669" cy="1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Gewinkelte Verbindung 147"/>
          <p:cNvCxnSpPr/>
          <p:nvPr/>
        </p:nvCxnSpPr>
        <p:spPr>
          <a:xfrm rot="16200000" flipH="1">
            <a:off x="2435345" y="2093895"/>
            <a:ext cx="800946" cy="522637"/>
          </a:xfrm>
          <a:prstGeom prst="bentConnector3">
            <a:avLst>
              <a:gd name="adj1" fmla="val 10120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hteck 176"/>
          <p:cNvSpPr/>
          <p:nvPr/>
        </p:nvSpPr>
        <p:spPr>
          <a:xfrm>
            <a:off x="1573793" y="4038637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IR LED</a:t>
            </a:r>
            <a:endParaRPr lang="en-US" dirty="0"/>
          </a:p>
        </p:txBody>
      </p:sp>
      <p:sp>
        <p:nvSpPr>
          <p:cNvPr id="178" name="Textfeld 177"/>
          <p:cNvSpPr txBox="1"/>
          <p:nvPr/>
        </p:nvSpPr>
        <p:spPr>
          <a:xfrm>
            <a:off x="2514600" y="4648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5" name="Textfeld 84"/>
          <p:cNvSpPr txBox="1"/>
          <p:nvPr/>
        </p:nvSpPr>
        <p:spPr>
          <a:xfrm>
            <a:off x="8509000" y="2057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91" name="Gruppierung 90"/>
          <p:cNvGrpSpPr/>
          <p:nvPr/>
        </p:nvGrpSpPr>
        <p:grpSpPr>
          <a:xfrm>
            <a:off x="2209800" y="2406531"/>
            <a:ext cx="251336" cy="1017305"/>
            <a:chOff x="1997460" y="3651426"/>
            <a:chExt cx="251336" cy="1017305"/>
          </a:xfrm>
        </p:grpSpPr>
        <p:sp>
          <p:nvSpPr>
            <p:cNvPr id="103" name="Rechteck 102"/>
            <p:cNvSpPr/>
            <p:nvPr/>
          </p:nvSpPr>
          <p:spPr>
            <a:xfrm>
              <a:off x="1997460" y="3651426"/>
              <a:ext cx="251336" cy="59534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u="sng" dirty="0" smtClean="0">
                  <a:solidFill>
                    <a:schemeClr val="tx1"/>
                  </a:solidFill>
                </a:rPr>
                <a:t>4,7 </a:t>
              </a:r>
              <a:r>
                <a:rPr lang="en-US" sz="1400" u="sng" dirty="0" err="1" smtClean="0">
                  <a:solidFill>
                    <a:schemeClr val="tx1"/>
                  </a:solidFill>
                </a:rPr>
                <a:t>kΩ</a:t>
              </a:r>
              <a:endParaRPr lang="en-US" sz="1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Gerade Verbindung 105"/>
            <p:cNvCxnSpPr/>
            <p:nvPr/>
          </p:nvCxnSpPr>
          <p:spPr>
            <a:xfrm rot="5400000">
              <a:off x="1916513" y="4457352"/>
              <a:ext cx="42117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Bild 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000" y="838200"/>
            <a:ext cx="1470800" cy="1953222"/>
          </a:xfrm>
          <a:prstGeom prst="rect">
            <a:avLst/>
          </a:prstGeom>
        </p:spPr>
      </p:pic>
      <p:pic>
        <p:nvPicPr>
          <p:cNvPr id="158" name="Bild 1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29" y="91013"/>
            <a:ext cx="948886" cy="1101727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w="med" len="med"/>
          </a:ln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503" y="4694639"/>
            <a:ext cx="2778800" cy="2163361"/>
          </a:xfrm>
          <a:prstGeom prst="rect">
            <a:avLst/>
          </a:prstGeom>
        </p:spPr>
      </p:pic>
      <p:grpSp>
        <p:nvGrpSpPr>
          <p:cNvPr id="3" name="Gruppierung 27"/>
          <p:cNvGrpSpPr/>
          <p:nvPr/>
        </p:nvGrpSpPr>
        <p:grpSpPr>
          <a:xfrm>
            <a:off x="611034" y="1536700"/>
            <a:ext cx="668303" cy="1203116"/>
            <a:chOff x="2764696" y="2951836"/>
            <a:chExt cx="668303" cy="1203116"/>
          </a:xfrm>
        </p:grpSpPr>
        <p:sp>
          <p:nvSpPr>
            <p:cNvPr id="29" name="Gleichschenkliges Dreieck 28"/>
            <p:cNvSpPr/>
            <p:nvPr/>
          </p:nvSpPr>
          <p:spPr>
            <a:xfrm>
              <a:off x="2764696" y="3452979"/>
              <a:ext cx="343933" cy="199241"/>
            </a:xfrm>
            <a:prstGeom prst="triangl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Gerade Verbindung 29"/>
            <p:cNvCxnSpPr/>
            <p:nvPr/>
          </p:nvCxnSpPr>
          <p:spPr>
            <a:xfrm rot="5400000">
              <a:off x="2684503" y="3902792"/>
              <a:ext cx="502732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 rot="10800000" flipV="1">
              <a:off x="2764699" y="3452979"/>
              <a:ext cx="343931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rot="5400000">
              <a:off x="2682915" y="3202408"/>
              <a:ext cx="502732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/>
            <p:nvPr/>
          </p:nvCxnSpPr>
          <p:spPr>
            <a:xfrm flipV="1">
              <a:off x="3108629" y="3452979"/>
              <a:ext cx="251338" cy="80970"/>
            </a:xfrm>
            <a:prstGeom prst="straightConnector1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/>
            <p:nvPr/>
          </p:nvCxnSpPr>
          <p:spPr>
            <a:xfrm flipV="1">
              <a:off x="3181661" y="3512769"/>
              <a:ext cx="251338" cy="80970"/>
            </a:xfrm>
            <a:prstGeom prst="straightConnector1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pierung 34"/>
          <p:cNvGrpSpPr/>
          <p:nvPr/>
        </p:nvGrpSpPr>
        <p:grpSpPr>
          <a:xfrm>
            <a:off x="654157" y="228600"/>
            <a:ext cx="251336" cy="1600011"/>
            <a:chOff x="1997460" y="3149488"/>
            <a:chExt cx="251336" cy="1600011"/>
          </a:xfrm>
        </p:grpSpPr>
        <p:sp>
          <p:nvSpPr>
            <p:cNvPr id="36" name="Rechteck 35"/>
            <p:cNvSpPr/>
            <p:nvPr/>
          </p:nvSpPr>
          <p:spPr>
            <a:xfrm>
              <a:off x="1997460" y="3651426"/>
              <a:ext cx="251336" cy="595341"/>
            </a:xfrm>
            <a:prstGeom prst="rect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220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Ω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Gerade Verbindung 36"/>
            <p:cNvCxnSpPr/>
            <p:nvPr/>
          </p:nvCxnSpPr>
          <p:spPr>
            <a:xfrm rot="5400000">
              <a:off x="1871762" y="3400060"/>
              <a:ext cx="502732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rot="5400000">
              <a:off x="1874938" y="4497339"/>
              <a:ext cx="502732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Gewinkelte Verbindung 40"/>
          <p:cNvCxnSpPr/>
          <p:nvPr/>
        </p:nvCxnSpPr>
        <p:spPr>
          <a:xfrm flipV="1">
            <a:off x="621726" y="219005"/>
            <a:ext cx="5006733" cy="79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102595" y="228600"/>
            <a:ext cx="659405" cy="369332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w="med" len="med"/>
          </a:ln>
        </p:spPr>
        <p:txBody>
          <a:bodyPr wrap="none">
            <a:spAutoFit/>
          </a:bodyPr>
          <a:lstStyle/>
          <a:p>
            <a:r>
              <a:rPr lang="en-US" dirty="0" smtClean="0"/>
              <a:t>3,3 V</a:t>
            </a:r>
            <a:endParaRPr lang="en-US" dirty="0"/>
          </a:p>
        </p:txBody>
      </p:sp>
      <p:grpSp>
        <p:nvGrpSpPr>
          <p:cNvPr id="7" name="Gruppierung 50"/>
          <p:cNvGrpSpPr/>
          <p:nvPr/>
        </p:nvGrpSpPr>
        <p:grpSpPr>
          <a:xfrm>
            <a:off x="5334000" y="838200"/>
            <a:ext cx="668303" cy="666243"/>
            <a:chOff x="2764696" y="3190359"/>
            <a:chExt cx="668303" cy="666243"/>
          </a:xfrm>
        </p:grpSpPr>
        <p:sp>
          <p:nvSpPr>
            <p:cNvPr id="56" name="Gleichschenkliges Dreieck 55"/>
            <p:cNvSpPr/>
            <p:nvPr/>
          </p:nvSpPr>
          <p:spPr>
            <a:xfrm>
              <a:off x="2764696" y="3452979"/>
              <a:ext cx="343933" cy="199241"/>
            </a:xfrm>
            <a:prstGeom prst="triangl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Gerade Verbindung 56"/>
            <p:cNvCxnSpPr/>
            <p:nvPr/>
          </p:nvCxnSpPr>
          <p:spPr>
            <a:xfrm rot="5400000">
              <a:off x="2832090" y="3752029"/>
              <a:ext cx="204382" cy="4764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/>
          </p:nvCxnSpPr>
          <p:spPr>
            <a:xfrm rot="10800000" flipV="1">
              <a:off x="2764699" y="3452979"/>
              <a:ext cx="343931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 rot="5400000">
              <a:off x="2806938" y="3316908"/>
              <a:ext cx="257068" cy="3970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/>
            <p:nvPr/>
          </p:nvCxnSpPr>
          <p:spPr>
            <a:xfrm flipV="1">
              <a:off x="3108629" y="3452979"/>
              <a:ext cx="251338" cy="80970"/>
            </a:xfrm>
            <a:prstGeom prst="straightConnector1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/>
            <p:cNvCxnSpPr/>
            <p:nvPr/>
          </p:nvCxnSpPr>
          <p:spPr>
            <a:xfrm flipV="1">
              <a:off x="3181661" y="3512769"/>
              <a:ext cx="251338" cy="80970"/>
            </a:xfrm>
            <a:prstGeom prst="straightConnector1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ung 51"/>
          <p:cNvGrpSpPr/>
          <p:nvPr/>
        </p:nvGrpSpPr>
        <p:grpSpPr>
          <a:xfrm>
            <a:off x="5377123" y="228600"/>
            <a:ext cx="251336" cy="958177"/>
            <a:chOff x="1997460" y="3530002"/>
            <a:chExt cx="251336" cy="958177"/>
          </a:xfrm>
          <a:solidFill>
            <a:schemeClr val="bg1"/>
          </a:solidFill>
        </p:grpSpPr>
        <p:sp>
          <p:nvSpPr>
            <p:cNvPr id="53" name="Rechteck 52"/>
            <p:cNvSpPr/>
            <p:nvPr/>
          </p:nvSpPr>
          <p:spPr>
            <a:xfrm>
              <a:off x="1997460" y="3662609"/>
              <a:ext cx="251336" cy="584158"/>
            </a:xfrm>
            <a:prstGeom prst="rect">
              <a:avLst/>
            </a:prstGeom>
            <a:grp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220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Ω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Gerade Verbindung 53"/>
            <p:cNvCxnSpPr/>
            <p:nvPr/>
          </p:nvCxnSpPr>
          <p:spPr>
            <a:xfrm rot="5400000">
              <a:off x="2060829" y="3590714"/>
              <a:ext cx="123011" cy="1588"/>
            </a:xfrm>
            <a:prstGeom prst="line">
              <a:avLst/>
            </a:prstGeom>
            <a:grp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rot="5400000">
              <a:off x="2004010" y="4365091"/>
              <a:ext cx="241412" cy="4764"/>
            </a:xfrm>
            <a:prstGeom prst="line">
              <a:avLst/>
            </a:prstGeom>
            <a:grp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pierung 89"/>
          <p:cNvGrpSpPr/>
          <p:nvPr/>
        </p:nvGrpSpPr>
        <p:grpSpPr>
          <a:xfrm>
            <a:off x="2467630" y="1018976"/>
            <a:ext cx="1596370" cy="860624"/>
            <a:chOff x="1908830" y="2382783"/>
            <a:chExt cx="1596370" cy="860624"/>
          </a:xfrm>
        </p:grpSpPr>
        <p:grpSp>
          <p:nvGrpSpPr>
            <p:cNvPr id="10" name="Gruppierung 75"/>
            <p:cNvGrpSpPr/>
            <p:nvPr/>
          </p:nvGrpSpPr>
          <p:grpSpPr>
            <a:xfrm>
              <a:off x="1908830" y="2382783"/>
              <a:ext cx="1596370" cy="860624"/>
              <a:chOff x="1908830" y="2382783"/>
              <a:chExt cx="1596370" cy="860624"/>
            </a:xfrm>
          </p:grpSpPr>
          <p:sp>
            <p:nvSpPr>
              <p:cNvPr id="69" name="Akkord 68"/>
              <p:cNvSpPr/>
              <p:nvPr/>
            </p:nvSpPr>
            <p:spPr>
              <a:xfrm flipH="1">
                <a:off x="1908830" y="2382783"/>
                <a:ext cx="1226255" cy="860624"/>
              </a:xfrm>
              <a:prstGeom prst="chord">
                <a:avLst>
                  <a:gd name="adj1" fmla="val 5343967"/>
                  <a:gd name="adj2" fmla="val 16200000"/>
                </a:avLst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135085" y="2779949"/>
                <a:ext cx="158739" cy="140760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Gerade Verbindung 70"/>
              <p:cNvCxnSpPr/>
              <p:nvPr/>
            </p:nvCxnSpPr>
            <p:spPr>
              <a:xfrm>
                <a:off x="3293827" y="2860120"/>
                <a:ext cx="21137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 Verbindung 72"/>
              <p:cNvCxnSpPr/>
              <p:nvPr/>
            </p:nvCxnSpPr>
            <p:spPr>
              <a:xfrm>
                <a:off x="2180289" y="2606651"/>
                <a:ext cx="33070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74"/>
              <p:cNvCxnSpPr/>
              <p:nvPr/>
            </p:nvCxnSpPr>
            <p:spPr>
              <a:xfrm>
                <a:off x="2180289" y="3018880"/>
                <a:ext cx="33070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uppierung 87"/>
            <p:cNvGrpSpPr/>
            <p:nvPr/>
          </p:nvGrpSpPr>
          <p:grpSpPr>
            <a:xfrm flipH="1">
              <a:off x="2592978" y="2608239"/>
              <a:ext cx="378822" cy="441537"/>
              <a:chOff x="2889812" y="4495800"/>
              <a:chExt cx="920188" cy="914400"/>
            </a:xfrm>
          </p:grpSpPr>
          <p:cxnSp>
            <p:nvCxnSpPr>
              <p:cNvPr id="83" name="Gekrümmte Verbindung 82"/>
              <p:cNvCxnSpPr/>
              <p:nvPr/>
            </p:nvCxnSpPr>
            <p:spPr>
              <a:xfrm>
                <a:off x="2895600" y="4495800"/>
                <a:ext cx="914400" cy="914400"/>
              </a:xfrm>
              <a:prstGeom prst="curvedConnector3">
                <a:avLst>
                  <a:gd name="adj1" fmla="val 35533"/>
                </a:avLst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krümmte Verbindung 83"/>
              <p:cNvCxnSpPr/>
              <p:nvPr/>
            </p:nvCxnSpPr>
            <p:spPr>
              <a:xfrm>
                <a:off x="2889813" y="4495800"/>
                <a:ext cx="914400" cy="914400"/>
              </a:xfrm>
              <a:prstGeom prst="curvedConnector3">
                <a:avLst>
                  <a:gd name="adj1" fmla="val 60127"/>
                </a:avLst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uppierung 91"/>
          <p:cNvGrpSpPr/>
          <p:nvPr/>
        </p:nvGrpSpPr>
        <p:grpSpPr>
          <a:xfrm>
            <a:off x="3886200" y="1016000"/>
            <a:ext cx="1596370" cy="860624"/>
            <a:chOff x="1908830" y="2382783"/>
            <a:chExt cx="1596370" cy="860624"/>
          </a:xfrm>
        </p:grpSpPr>
        <p:grpSp>
          <p:nvGrpSpPr>
            <p:cNvPr id="13" name="Gruppierung 92"/>
            <p:cNvGrpSpPr/>
            <p:nvPr/>
          </p:nvGrpSpPr>
          <p:grpSpPr>
            <a:xfrm>
              <a:off x="1908830" y="2382783"/>
              <a:ext cx="1596370" cy="860624"/>
              <a:chOff x="1908830" y="2382783"/>
              <a:chExt cx="1596370" cy="860624"/>
            </a:xfrm>
          </p:grpSpPr>
          <p:sp>
            <p:nvSpPr>
              <p:cNvPr id="97" name="Akkord 96"/>
              <p:cNvSpPr/>
              <p:nvPr/>
            </p:nvSpPr>
            <p:spPr>
              <a:xfrm flipH="1">
                <a:off x="1908830" y="2382783"/>
                <a:ext cx="1226255" cy="860624"/>
              </a:xfrm>
              <a:prstGeom prst="chord">
                <a:avLst>
                  <a:gd name="adj1" fmla="val 5343967"/>
                  <a:gd name="adj2" fmla="val 16200000"/>
                </a:avLst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135085" y="2779949"/>
                <a:ext cx="158739" cy="140760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Gerade Verbindung 98"/>
              <p:cNvCxnSpPr/>
              <p:nvPr/>
            </p:nvCxnSpPr>
            <p:spPr>
              <a:xfrm>
                <a:off x="3293827" y="2860120"/>
                <a:ext cx="21137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Gerade Verbindung 99"/>
              <p:cNvCxnSpPr/>
              <p:nvPr/>
            </p:nvCxnSpPr>
            <p:spPr>
              <a:xfrm>
                <a:off x="2180289" y="2606651"/>
                <a:ext cx="33070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Gerade Verbindung 100"/>
              <p:cNvCxnSpPr/>
              <p:nvPr/>
            </p:nvCxnSpPr>
            <p:spPr>
              <a:xfrm>
                <a:off x="2180289" y="3018880"/>
                <a:ext cx="33070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uppierung 93"/>
            <p:cNvGrpSpPr/>
            <p:nvPr/>
          </p:nvGrpSpPr>
          <p:grpSpPr>
            <a:xfrm flipH="1">
              <a:off x="2592981" y="2608239"/>
              <a:ext cx="378821" cy="441537"/>
              <a:chOff x="2889813" y="4495800"/>
              <a:chExt cx="920187" cy="914400"/>
            </a:xfrm>
          </p:grpSpPr>
          <p:cxnSp>
            <p:nvCxnSpPr>
              <p:cNvPr id="95" name="Gekrümmte Verbindung 94"/>
              <p:cNvCxnSpPr/>
              <p:nvPr/>
            </p:nvCxnSpPr>
            <p:spPr>
              <a:xfrm>
                <a:off x="2895600" y="4495800"/>
                <a:ext cx="914400" cy="914400"/>
              </a:xfrm>
              <a:prstGeom prst="curvedConnector3">
                <a:avLst>
                  <a:gd name="adj1" fmla="val 35533"/>
                </a:avLst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krümmte Verbindung 95"/>
              <p:cNvCxnSpPr/>
              <p:nvPr/>
            </p:nvCxnSpPr>
            <p:spPr>
              <a:xfrm>
                <a:off x="2889813" y="4495800"/>
                <a:ext cx="914400" cy="914400"/>
              </a:xfrm>
              <a:prstGeom prst="curvedConnector3">
                <a:avLst>
                  <a:gd name="adj1" fmla="val 60127"/>
                </a:avLst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2" name="Gerade Verbindung 101"/>
          <p:cNvCxnSpPr/>
          <p:nvPr/>
        </p:nvCxnSpPr>
        <p:spPr>
          <a:xfrm rot="16200000" flipH="1">
            <a:off x="2235287" y="736513"/>
            <a:ext cx="1015834" cy="8"/>
          </a:xfrm>
          <a:prstGeom prst="line">
            <a:avLst/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Gewinkelte Verbindung 104"/>
          <p:cNvCxnSpPr/>
          <p:nvPr/>
        </p:nvCxnSpPr>
        <p:spPr>
          <a:xfrm>
            <a:off x="3860800" y="1493829"/>
            <a:ext cx="569666" cy="157171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winkelte Verbindung 107"/>
          <p:cNvCxnSpPr/>
          <p:nvPr/>
        </p:nvCxnSpPr>
        <p:spPr>
          <a:xfrm>
            <a:off x="649800" y="2751135"/>
            <a:ext cx="1924699" cy="4765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uppierung 130"/>
          <p:cNvGrpSpPr/>
          <p:nvPr/>
        </p:nvGrpSpPr>
        <p:grpSpPr>
          <a:xfrm>
            <a:off x="2222500" y="990601"/>
            <a:ext cx="235240" cy="913992"/>
            <a:chOff x="526760" y="4340841"/>
            <a:chExt cx="251336" cy="1024436"/>
          </a:xfrm>
        </p:grpSpPr>
        <p:grpSp>
          <p:nvGrpSpPr>
            <p:cNvPr id="16" name="Gruppierung 126"/>
            <p:cNvGrpSpPr>
              <a:grpSpLocks/>
            </p:cNvGrpSpPr>
            <p:nvPr/>
          </p:nvGrpSpPr>
          <p:grpSpPr>
            <a:xfrm>
              <a:off x="570706" y="4495800"/>
              <a:ext cx="191294" cy="714083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120" name="Gerade Verbindung 119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 Verbindung 120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pierung 115"/>
            <p:cNvGrpSpPr/>
            <p:nvPr/>
          </p:nvGrpSpPr>
          <p:grpSpPr>
            <a:xfrm>
              <a:off x="526760" y="4340841"/>
              <a:ext cx="251336" cy="1024436"/>
              <a:chOff x="1997460" y="3451729"/>
              <a:chExt cx="251336" cy="1024436"/>
            </a:xfrm>
            <a:noFill/>
          </p:grpSpPr>
          <p:sp>
            <p:nvSpPr>
              <p:cNvPr id="117" name="Rechteck 116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grp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10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kΩ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8" name="Gerade Verbindung 117"/>
              <p:cNvCxnSpPr>
                <a:endCxn id="117" idx="0"/>
              </p:cNvCxnSpPr>
              <p:nvPr/>
            </p:nvCxnSpPr>
            <p:spPr>
              <a:xfrm rot="16200000" flipH="1">
                <a:off x="2022883" y="3551180"/>
                <a:ext cx="199696" cy="794"/>
              </a:xfrm>
              <a:prstGeom prst="line">
                <a:avLst/>
              </a:prstGeom>
              <a:grp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 Verbindung 118"/>
              <p:cNvCxnSpPr/>
              <p:nvPr/>
            </p:nvCxnSpPr>
            <p:spPr>
              <a:xfrm rot="5400000">
                <a:off x="2015856" y="4359083"/>
                <a:ext cx="229401" cy="4764"/>
              </a:xfrm>
              <a:prstGeom prst="line">
                <a:avLst/>
              </a:prstGeom>
              <a:grp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6" name="Rechteck 145"/>
          <p:cNvSpPr/>
          <p:nvPr/>
        </p:nvSpPr>
        <p:spPr>
          <a:xfrm>
            <a:off x="228600" y="2743200"/>
            <a:ext cx="484816" cy="369332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w="med" len="med"/>
          </a:ln>
        </p:spPr>
        <p:txBody>
          <a:bodyPr wrap="none">
            <a:spAutoFit/>
          </a:bodyPr>
          <a:lstStyle/>
          <a:p>
            <a:r>
              <a:rPr lang="en-US" dirty="0" smtClean="0"/>
              <a:t>0 V</a:t>
            </a:r>
            <a:endParaRPr lang="en-US" dirty="0"/>
          </a:p>
        </p:txBody>
      </p:sp>
      <p:cxnSp>
        <p:nvCxnSpPr>
          <p:cNvPr id="148" name="Gewinkelte Verbindung 147"/>
          <p:cNvCxnSpPr/>
          <p:nvPr/>
        </p:nvCxnSpPr>
        <p:spPr>
          <a:xfrm rot="16200000" flipH="1">
            <a:off x="3717809" y="2000186"/>
            <a:ext cx="853094" cy="1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hteck 148"/>
          <p:cNvSpPr/>
          <p:nvPr/>
        </p:nvSpPr>
        <p:spPr>
          <a:xfrm>
            <a:off x="7849611" y="2514600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Raspberry </a:t>
            </a:r>
          </a:p>
          <a:p>
            <a:r>
              <a:rPr lang="en-US" dirty="0" smtClean="0"/>
              <a:t>input pin 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50" name="Oval 149"/>
          <p:cNvSpPr/>
          <p:nvPr/>
        </p:nvSpPr>
        <p:spPr>
          <a:xfrm>
            <a:off x="4064000" y="2438400"/>
            <a:ext cx="158739" cy="140760"/>
          </a:xfrm>
          <a:prstGeom prst="ellipse">
            <a:avLst/>
          </a:prstGeom>
          <a:noFill/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Gewinkelte Verbindung 150"/>
          <p:cNvCxnSpPr/>
          <p:nvPr/>
        </p:nvCxnSpPr>
        <p:spPr>
          <a:xfrm rot="5400000" flipH="1" flipV="1">
            <a:off x="3677889" y="731323"/>
            <a:ext cx="1026223" cy="1588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feld 177"/>
          <p:cNvSpPr txBox="1"/>
          <p:nvPr/>
        </p:nvSpPr>
        <p:spPr>
          <a:xfrm>
            <a:off x="2514600" y="4648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5" name="Textfeld 84"/>
          <p:cNvSpPr txBox="1"/>
          <p:nvPr/>
        </p:nvSpPr>
        <p:spPr>
          <a:xfrm>
            <a:off x="8509000" y="2057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90" name="Gruppierung 89"/>
          <p:cNvGrpSpPr/>
          <p:nvPr/>
        </p:nvGrpSpPr>
        <p:grpSpPr>
          <a:xfrm>
            <a:off x="102595" y="4152900"/>
            <a:ext cx="2761672" cy="2339650"/>
            <a:chOff x="3386568" y="4712472"/>
            <a:chExt cx="2355387" cy="1556604"/>
          </a:xfrm>
        </p:grpSpPr>
        <p:pic>
          <p:nvPicPr>
            <p:cNvPr id="88" name="Bild 8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6568" y="4712472"/>
              <a:ext cx="2355387" cy="1556604"/>
            </a:xfrm>
            <a:prstGeom prst="rect">
              <a:avLst/>
            </a:prstGeom>
          </p:spPr>
        </p:pic>
        <p:sp>
          <p:nvSpPr>
            <p:cNvPr id="89" name="Rechteck 88"/>
            <p:cNvSpPr/>
            <p:nvPr/>
          </p:nvSpPr>
          <p:spPr>
            <a:xfrm>
              <a:off x="4909957" y="6033724"/>
              <a:ext cx="652643" cy="18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/>
                <a:t>4516</a:t>
              </a:r>
              <a:endParaRPr lang="en-US" sz="1200" dirty="0"/>
            </a:p>
          </p:txBody>
        </p:sp>
      </p:grpSp>
      <p:grpSp>
        <p:nvGrpSpPr>
          <p:cNvPr id="104" name="Gruppierung 103"/>
          <p:cNvGrpSpPr/>
          <p:nvPr/>
        </p:nvGrpSpPr>
        <p:grpSpPr>
          <a:xfrm>
            <a:off x="2209800" y="1752600"/>
            <a:ext cx="251336" cy="990600"/>
            <a:chOff x="2209800" y="2209800"/>
            <a:chExt cx="251336" cy="990600"/>
          </a:xfrm>
        </p:grpSpPr>
        <p:grpSp>
          <p:nvGrpSpPr>
            <p:cNvPr id="21" name="Gruppierung 90"/>
            <p:cNvGrpSpPr/>
            <p:nvPr/>
          </p:nvGrpSpPr>
          <p:grpSpPr>
            <a:xfrm>
              <a:off x="2209800" y="2406531"/>
              <a:ext cx="251336" cy="793869"/>
              <a:chOff x="1997460" y="3651426"/>
              <a:chExt cx="251336" cy="793869"/>
            </a:xfrm>
          </p:grpSpPr>
          <p:sp>
            <p:nvSpPr>
              <p:cNvPr id="103" name="Rechteck 102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u="sng" dirty="0" smtClean="0">
                    <a:solidFill>
                      <a:schemeClr val="tx1"/>
                    </a:solidFill>
                  </a:rPr>
                  <a:t>4,7 </a:t>
                </a:r>
                <a:r>
                  <a:rPr lang="en-US" sz="1400" u="sng" dirty="0" err="1" smtClean="0">
                    <a:solidFill>
                      <a:schemeClr val="tx1"/>
                    </a:solidFill>
                  </a:rPr>
                  <a:t>kΩ</a:t>
                </a:r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6" name="Gerade Verbindung 105"/>
              <p:cNvCxnSpPr/>
              <p:nvPr/>
            </p:nvCxnSpPr>
            <p:spPr>
              <a:xfrm rot="5400000">
                <a:off x="2027210" y="4344613"/>
                <a:ext cx="197734" cy="3630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Gerade Verbindung 93"/>
            <p:cNvCxnSpPr/>
            <p:nvPr/>
          </p:nvCxnSpPr>
          <p:spPr>
            <a:xfrm rot="5400000">
              <a:off x="2244936" y="2309905"/>
              <a:ext cx="204669" cy="4459"/>
            </a:xfrm>
            <a:prstGeom prst="line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Gerade Verbindung 113"/>
          <p:cNvCxnSpPr/>
          <p:nvPr/>
        </p:nvCxnSpPr>
        <p:spPr>
          <a:xfrm rot="10800000">
            <a:off x="2566464" y="1663700"/>
            <a:ext cx="468836" cy="2"/>
          </a:xfrm>
          <a:prstGeom prst="line">
            <a:avLst/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Gewinkelte Verbindung 154"/>
          <p:cNvCxnSpPr>
            <a:endCxn id="150" idx="6"/>
          </p:cNvCxnSpPr>
          <p:nvPr/>
        </p:nvCxnSpPr>
        <p:spPr>
          <a:xfrm rot="10800000" flipV="1">
            <a:off x="4222740" y="1168768"/>
            <a:ext cx="2231263" cy="1340012"/>
          </a:xfrm>
          <a:prstGeom prst="bentConnector3">
            <a:avLst>
              <a:gd name="adj1" fmla="val 13003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echteck 159"/>
          <p:cNvSpPr/>
          <p:nvPr/>
        </p:nvSpPr>
        <p:spPr>
          <a:xfrm>
            <a:off x="6370353" y="4152900"/>
            <a:ext cx="2835181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Schaltung für  Stromzähler</a:t>
            </a:r>
          </a:p>
          <a:p>
            <a:r>
              <a:rPr lang="de-DE" dirty="0" smtClean="0"/>
              <a:t>mit IR-LED als Signalausgang </a:t>
            </a:r>
          </a:p>
          <a:p>
            <a:r>
              <a:rPr lang="de-DE" dirty="0" smtClean="0"/>
              <a:t>und hoher Taktfrequenz </a:t>
            </a:r>
          </a:p>
          <a:p>
            <a:r>
              <a:rPr lang="de-DE" dirty="0" smtClean="0"/>
              <a:t>&gt;1000 Pulse pro KW/h.</a:t>
            </a:r>
          </a:p>
          <a:p>
            <a:pPr>
              <a:buFont typeface="Wingdings" pitchFamily="-103" charset="2"/>
              <a:buChar char="Ø"/>
            </a:pPr>
            <a:endParaRPr lang="de-DE" dirty="0" smtClean="0"/>
          </a:p>
          <a:p>
            <a:r>
              <a:rPr lang="de-DE" dirty="0" smtClean="0"/>
              <a:t>z.B. ED300L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4" name="Gruppierung 6363"/>
          <p:cNvGrpSpPr/>
          <p:nvPr/>
        </p:nvGrpSpPr>
        <p:grpSpPr>
          <a:xfrm>
            <a:off x="3181866" y="2895600"/>
            <a:ext cx="314867" cy="650659"/>
            <a:chOff x="3181866" y="2944092"/>
            <a:chExt cx="314867" cy="650659"/>
          </a:xfrm>
        </p:grpSpPr>
        <p:grpSp>
          <p:nvGrpSpPr>
            <p:cNvPr id="6354" name="Gruppierung 126"/>
            <p:cNvGrpSpPr>
              <a:grpSpLocks/>
            </p:cNvGrpSpPr>
            <p:nvPr/>
          </p:nvGrpSpPr>
          <p:grpSpPr>
            <a:xfrm>
              <a:off x="3222998" y="2957653"/>
              <a:ext cx="179043" cy="637098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6359" name="Gerade Verbindung 6358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0" name="Gerade Verbindung 6359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56" name="Rechteck 6355"/>
            <p:cNvSpPr/>
            <p:nvPr/>
          </p:nvSpPr>
          <p:spPr>
            <a:xfrm>
              <a:off x="3181866" y="2997568"/>
              <a:ext cx="235240" cy="53115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10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kΩ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361" name="Oval 6360"/>
            <p:cNvSpPr/>
            <p:nvPr/>
          </p:nvSpPr>
          <p:spPr>
            <a:xfrm>
              <a:off x="3259666" y="2944092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2" name="Oval 6361"/>
            <p:cNvSpPr/>
            <p:nvPr/>
          </p:nvSpPr>
          <p:spPr>
            <a:xfrm>
              <a:off x="3257356" y="3505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3" name="Oval 6362"/>
            <p:cNvSpPr/>
            <p:nvPr/>
          </p:nvSpPr>
          <p:spPr>
            <a:xfrm>
              <a:off x="3409756" y="3248889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50" name="Gruppierung 6349"/>
          <p:cNvGrpSpPr/>
          <p:nvPr/>
        </p:nvGrpSpPr>
        <p:grpSpPr>
          <a:xfrm>
            <a:off x="321734" y="4114800"/>
            <a:ext cx="8187126" cy="2463800"/>
            <a:chOff x="311150" y="4114800"/>
            <a:chExt cx="8187126" cy="2463800"/>
          </a:xfrm>
        </p:grpSpPr>
        <p:grpSp>
          <p:nvGrpSpPr>
            <p:cNvPr id="1821" name="Gruppierung 1820"/>
            <p:cNvGrpSpPr/>
            <p:nvPr/>
          </p:nvGrpSpPr>
          <p:grpSpPr>
            <a:xfrm>
              <a:off x="311150" y="4114800"/>
              <a:ext cx="8180776" cy="173632"/>
              <a:chOff x="311150" y="4114800"/>
              <a:chExt cx="8180776" cy="173632"/>
            </a:xfrm>
          </p:grpSpPr>
          <p:grpSp>
            <p:nvGrpSpPr>
              <p:cNvPr id="1647" name="Gruppierung 1646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646" name="Rechteck 164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5" name="Rechteck 163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93" name="Rechteck 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Oval 1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32" name="Rechteck 13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8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2" name="Rechteck 1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Oval 1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0" name="Rechteck 1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Oval 1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7" name="Rechteck 1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1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2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2" name="Rechteck 1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Oval 1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0" name="Rechteck 1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Oval 1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8" name="Rechteck 18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Oval 18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5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6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2" name="Rechteck 20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0" name="Rechteck 19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Oval 20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8" name="Rechteck 19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Oval 19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16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317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12" name="Rechteck 21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Oval 21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8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10" name="Rechteck 2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25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8" name="Rechteck 2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Oval 2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26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327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22" name="Rechteck 22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Oval 22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34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20" name="Rechteck 21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Oval 22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35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18" name="Rechteck 2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Oval 2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36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343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32" name="Rechteck 23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3" name="Oval 23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30" name="Rechteck 22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Oval 23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28" name="Rechteck 22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Oval 22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0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2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2" name="Rechteck 24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3" name="Oval 24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0" name="Rechteck 23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38" name="Rechteck 23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9" name="Oval 23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5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6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2" name="Rechteck 2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3" name="Oval 2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0" name="Rechteck 2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" name="Oval 2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8" name="Rechteck 24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9" name="Oval 24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0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2" name="Rechteck 26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" name="Oval 26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0" name="Rechteck 25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" name="Oval 26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8" name="Rechteck 25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Oval 25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3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344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2" name="Rechteck 27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" name="Oval 27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45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0" name="Rechteck 26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Oval 27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52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8" name="Rechteck 26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Oval 26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53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354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2" name="Rechteck 2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3" name="Oval 2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61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0" name="Rechteck 2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1" name="Oval 2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62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8" name="Rechteck 27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63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370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2" name="Rechteck 2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3" name="Oval 2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71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0" name="Rechteck 2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1" name="Oval 2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72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8" name="Rechteck 28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9" name="Oval 28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48" name="Gruppierung 1647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649" name="Rechteck 164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0" name="Rechteck 164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5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655" name="Rechteck 16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6" name="Oval 16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5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653" name="Rechteck 16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4" name="Oval 16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77" name="Gruppierung 1676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678" name="Rechteck 167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9" name="Rechteck 167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8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684" name="Rechteck 168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5" name="Oval 168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8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682" name="Rechteck 16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3" name="Oval 16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86" name="Gruppierung 1685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687" name="Rechteck 168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8" name="Rechteck 168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8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693" name="Rechteck 16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4" name="Oval 169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9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691" name="Rechteck 16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2" name="Oval 16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95" name="Gruppierung 1694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696" name="Rechteck 169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7" name="Rechteck 169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9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02" name="Rechteck 170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3" name="Oval 170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9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00" name="Rechteck 169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1" name="Oval 170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04" name="Gruppierung 1703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05" name="Rechteck 170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6" name="Rechteck 170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0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11" name="Rechteck 171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2" name="Oval 171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0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09" name="Rechteck 17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0" name="Oval 17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13" name="Gruppierung 1712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14" name="Rechteck 171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5" name="Rechteck 171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20" name="Rechteck 171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1" name="Oval 172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1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18" name="Rechteck 17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9" name="Oval 17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22" name="Gruppierung 1721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23" name="Rechteck 172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4" name="Rechteck 172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2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29" name="Rechteck 172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0" name="Oval 172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2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27" name="Rechteck 17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8" name="Oval 17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31" name="Gruppierung 1730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32" name="Rechteck 173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3" name="Rechteck 173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3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38" name="Rechteck 173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9" name="Oval 173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3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36" name="Rechteck 173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7" name="Oval 173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40" name="Gruppierung 1739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41" name="Rechteck 174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2" name="Rechteck 174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4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47" name="Rechteck 174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8" name="Oval 174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4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45" name="Rechteck 17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6" name="Oval 17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49" name="Gruppierung 1748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50" name="Rechteck 174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1" name="Rechteck 175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5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56" name="Rechteck 175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7" name="Oval 175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5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54" name="Rechteck 175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5" name="Oval 175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58" name="Gruppierung 1757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59" name="Rechteck 175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0" name="Rechteck 175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65" name="Rechteck 176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6" name="Oval 176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6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63" name="Rechteck 17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4" name="Oval 17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67" name="Gruppierung 1766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68" name="Rechteck 176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9" name="Rechteck 176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7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74" name="Rechteck 177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5" name="Oval 177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7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72" name="Rechteck 177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3" name="Oval 177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76" name="Gruppierung 1775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77" name="Rechteck 177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8" name="Rechteck 177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7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83" name="Rechteck 178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4" name="Oval 178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8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81" name="Rechteck 178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2" name="Oval 178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85" name="Gruppierung 1784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86" name="Rechteck 178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7" name="Rechteck 178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8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92" name="Rechteck 17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3" name="Oval 17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8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90" name="Rechteck 17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1" name="Oval 17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94" name="Gruppierung 1793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95" name="Rechteck 179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6" name="Rechteck 179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9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01" name="Rechteck 18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2" name="Oval 18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9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99" name="Rechteck 17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0" name="Oval 17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03" name="Gruppierung 1802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804" name="Rechteck 180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5" name="Rechteck 180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0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10" name="Rechteck 18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1" name="Oval 18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0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08" name="Rechteck 18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9" name="Oval 18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12" name="Gruppierung 1811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813" name="Rechteck 181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4" name="Rechteck 181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1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19" name="Rechteck 18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0" name="Oval 18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1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17" name="Rechteck 181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8" name="Oval 181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822" name="Gruppierung 1821"/>
            <p:cNvGrpSpPr/>
            <p:nvPr/>
          </p:nvGrpSpPr>
          <p:grpSpPr>
            <a:xfrm>
              <a:off x="317500" y="4349750"/>
              <a:ext cx="8180776" cy="173632"/>
              <a:chOff x="311150" y="4114800"/>
              <a:chExt cx="8180776" cy="173632"/>
            </a:xfrm>
          </p:grpSpPr>
          <p:grpSp>
            <p:nvGrpSpPr>
              <p:cNvPr id="1823" name="Gruppierung 1822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097" name="Rechteck 209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8" name="Rechteck 209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9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103" name="Rechteck 21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4" name="Oval 21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0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101" name="Rechteck 21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2" name="Oval 21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4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88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95" name="Rechteck 209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6" name="Oval 209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89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93" name="Rechteck 20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4" name="Oval 209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90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91" name="Rechteck 20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2" name="Oval 20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5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79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86" name="Rechteck 208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7" name="Oval 208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80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84" name="Rechteck 208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5" name="Oval 208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81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82" name="Rechteck 20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3" name="Oval 20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6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70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77" name="Rechteck 20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8" name="Oval 20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71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75" name="Rechteck 207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6" name="Oval 207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72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73" name="Rechteck 207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4" name="Oval 207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7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61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68" name="Rechteck 206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9" name="Oval 206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62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66" name="Rechteck 206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7" name="Oval 206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63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64" name="Rechteck 206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5" name="Oval 206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8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52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59" name="Rechteck 20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0" name="Oval 20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53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57" name="Rechteck 205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8" name="Oval 205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54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55" name="Rechteck 20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6" name="Oval 20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9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43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50" name="Rechteck 20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1" name="Oval 20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44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48" name="Rechteck 204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9" name="Oval 204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45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46" name="Rechteck 204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7" name="Oval 204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0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34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41" name="Rechteck 204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2" name="Oval 204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35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39" name="Rechteck 203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0" name="Oval 203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36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37" name="Rechteck 20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8" name="Oval 20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1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25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32" name="Rechteck 203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3" name="Oval 203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26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30" name="Rechteck 202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1" name="Oval 203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27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28" name="Rechteck 202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9" name="Oval 202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2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16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23" name="Rechteck 20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4" name="Oval 20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17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21" name="Rechteck 20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2" name="Oval 20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18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19" name="Rechteck 20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0" name="Oval 20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3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07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14" name="Rechteck 201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5" name="Oval 201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08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12" name="Rechteck 201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3" name="Oval 201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09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10" name="Rechteck 20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1" name="Oval 20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4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998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05" name="Rechteck 20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6" name="Oval 20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99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03" name="Rechteck 20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4" name="Oval 20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00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01" name="Rechteck 20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2" name="Oval 20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5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989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96" name="Rechteck 199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7" name="Oval 199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90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94" name="Rechteck 199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5" name="Oval 199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91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92" name="Rechteck 19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3" name="Oval 19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6" name="Gruppierung 1835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81" name="Rechteck 198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2" name="Rechteck 198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8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87" name="Rechteck 19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8" name="Oval 19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8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85" name="Rechteck 198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6" name="Oval 198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7" name="Gruppierung 1836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73" name="Rechteck 197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4" name="Rechteck 197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7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79" name="Rechteck 197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0" name="Oval 197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7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77" name="Rechteck 19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8" name="Oval 19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8" name="Gruppierung 1837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65" name="Rechteck 196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6" name="Rechteck 196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6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71" name="Rechteck 19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2" name="Oval 19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6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69" name="Rechteck 19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0" name="Oval 19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9" name="Gruppierung 1838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57" name="Rechteck 195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8" name="Rechteck 195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5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63" name="Rechteck 19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4" name="Oval 19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6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61" name="Rechteck 19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2" name="Oval 19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0" name="Gruppierung 1839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49" name="Rechteck 194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0" name="Rechteck 194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5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55" name="Rechteck 19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6" name="Oval 19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5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53" name="Rechteck 19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4" name="Oval 19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1" name="Gruppierung 1840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41" name="Rechteck 194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2" name="Rechteck 194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4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47" name="Rechteck 194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8" name="Oval 194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4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45" name="Rechteck 19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6" name="Oval 19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2" name="Gruppierung 1841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33" name="Rechteck 193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4" name="Rechteck 193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3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39" name="Rechteck 193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0" name="Oval 193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3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37" name="Rechteck 19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8" name="Oval 19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3" name="Gruppierung 1842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25" name="Rechteck 192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6" name="Rechteck 192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2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31" name="Rechteck 193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2" name="Oval 193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2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29" name="Rechteck 192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0" name="Oval 192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4" name="Gruppierung 1843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17" name="Rechteck 191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8" name="Rechteck 191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1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23" name="Rechteck 19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4" name="Oval 19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2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21" name="Rechteck 19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2" name="Oval 19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5" name="Gruppierung 1844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09" name="Rechteck 190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0" name="Rechteck 190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1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15" name="Rechteck 191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6" name="Oval 191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1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13" name="Rechteck 191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4" name="Oval 191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6" name="Gruppierung 1845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01" name="Rechteck 190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2" name="Rechteck 190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0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07" name="Rechteck 19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8" name="Oval 19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0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05" name="Rechteck 19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6" name="Oval 19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7" name="Gruppierung 1846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893" name="Rechteck 189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4" name="Rechteck 189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9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99" name="Rechteck 18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0" name="Oval 18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9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97" name="Rechteck 189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8" name="Oval 189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8" name="Gruppierung 1847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885" name="Rechteck 188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6" name="Rechteck 188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8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91" name="Rechteck 18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2" name="Oval 18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8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89" name="Rechteck 18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0" name="Oval 18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9" name="Gruppierung 1848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877" name="Rechteck 187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8" name="Rechteck 187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7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83" name="Rechteck 188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4" name="Oval 188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8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81" name="Rechteck 188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2" name="Oval 188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50" name="Gruppierung 1849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869" name="Rechteck 186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0" name="Rechteck 186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7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75" name="Rechteck 187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6" name="Oval 187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7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73" name="Rechteck 187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4" name="Oval 187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51" name="Gruppierung 1850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861" name="Rechteck 186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2" name="Rechteck 186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6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67" name="Rechteck 186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8" name="Oval 186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6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65" name="Rechteck 186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6" name="Oval 186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52" name="Gruppierung 1851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853" name="Rechteck 185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4" name="Rechteck 185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5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59" name="Rechteck 18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0" name="Oval 18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5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57" name="Rechteck 185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8" name="Oval 185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78" name="Textfeld 177"/>
            <p:cNvSpPr txBox="1"/>
            <p:nvPr/>
          </p:nvSpPr>
          <p:spPr>
            <a:xfrm>
              <a:off x="2514600" y="4648200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/>
            </a:p>
          </p:txBody>
        </p:sp>
        <p:grpSp>
          <p:nvGrpSpPr>
            <p:cNvPr id="2388" name="Gruppierung 2387"/>
            <p:cNvGrpSpPr/>
            <p:nvPr/>
          </p:nvGrpSpPr>
          <p:grpSpPr>
            <a:xfrm>
              <a:off x="315524" y="4578350"/>
              <a:ext cx="8180776" cy="173632"/>
              <a:chOff x="311150" y="4114800"/>
              <a:chExt cx="8180776" cy="173632"/>
            </a:xfrm>
          </p:grpSpPr>
          <p:grpSp>
            <p:nvGrpSpPr>
              <p:cNvPr id="2389" name="Gruppierung 2388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663" name="Rechteck 266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4" name="Rechteck 266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6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69" name="Rechteck 26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0" name="Oval 26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6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67" name="Rechteck 266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8" name="Oval 266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0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654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61" name="Rechteck 26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2" name="Oval 26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55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59" name="Rechteck 26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0" name="Oval 26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56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57" name="Rechteck 265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8" name="Oval 265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1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645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52" name="Rechteck 26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3" name="Oval 26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46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50" name="Rechteck 26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1" name="Oval 26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47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48" name="Rechteck 264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9" name="Oval 264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2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636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43" name="Rechteck 264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4" name="Oval 264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37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41" name="Rechteck 264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2" name="Oval 264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38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39" name="Rechteck 263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0" name="Oval 263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3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627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34" name="Rechteck 263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5" name="Oval 263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28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32" name="Rechteck 263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3" name="Oval 263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29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30" name="Rechteck 262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1" name="Oval 263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4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618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25" name="Rechteck 262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26" name="Oval 262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19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23" name="Rechteck 26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24" name="Oval 26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20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21" name="Rechteck 26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22" name="Oval 26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5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609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16" name="Rechteck 26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7" name="Oval 26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10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14" name="Rechteck 261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5" name="Oval 261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11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12" name="Rechteck 261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3" name="Oval 261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6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600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07" name="Rechteck 26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8" name="Oval 26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01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05" name="Rechteck 26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6" name="Oval 26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02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03" name="Rechteck 26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4" name="Oval 26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7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591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98" name="Rechteck 259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9" name="Oval 259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92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96" name="Rechteck 259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7" name="Oval 259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93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94" name="Rechteck 259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5" name="Oval 259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8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582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89" name="Rechteck 25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0" name="Oval 25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83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87" name="Rechteck 25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8" name="Oval 25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84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85" name="Rechteck 258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6" name="Oval 258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9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573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80" name="Rechteck 25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1" name="Oval 25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74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78" name="Rechteck 257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9" name="Oval 25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75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76" name="Rechteck 257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7" name="Oval 257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0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564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71" name="Rechteck 25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2" name="Oval 25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65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69" name="Rechteck 25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0" name="Oval 25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66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67" name="Rechteck 256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68" name="Oval 256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1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555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62" name="Rechteck 256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63" name="Oval 256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56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60" name="Rechteck 255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61" name="Oval 256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57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58" name="Rechteck 255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9" name="Oval 255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2" name="Gruppierung 2401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547" name="Rechteck 254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8" name="Rechteck 254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4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53" name="Rechteck 25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4" name="Oval 25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5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51" name="Rechteck 255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2" name="Oval 255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3" name="Gruppierung 2402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539" name="Rechteck 253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0" name="Rechteck 253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4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45" name="Rechteck 25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46" name="Oval 25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4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43" name="Rechteck 254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44" name="Oval 254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4" name="Gruppierung 2403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531" name="Rechteck 253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2" name="Rechteck 253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3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37" name="Rechteck 25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38" name="Oval 25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3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35" name="Rechteck 25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36" name="Oval 25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5" name="Gruppierung 2404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523" name="Rechteck 252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4" name="Rechteck 252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2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29" name="Rechteck 252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30" name="Oval 252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2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27" name="Rechteck 25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28" name="Oval 25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6" name="Gruppierung 2405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515" name="Rechteck 251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6" name="Rechteck 251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1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21" name="Rechteck 25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22" name="Oval 25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1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19" name="Rechteck 25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20" name="Oval 25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7" name="Gruppierung 2406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507" name="Rechteck 250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8" name="Rechteck 250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0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13" name="Rechteck 251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4" name="Oval 251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1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11" name="Rechteck 251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2" name="Oval 251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8" name="Gruppierung 2407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99" name="Rechteck 249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0" name="Rechteck 249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0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05" name="Rechteck 25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06" name="Oval 25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0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03" name="Rechteck 25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04" name="Oval 25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9" name="Gruppierung 2408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91" name="Rechteck 249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2" name="Rechteck 249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9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97" name="Rechteck 249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98" name="Oval 249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9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95" name="Rechteck 249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96" name="Oval 249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0" name="Gruppierung 2409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83" name="Rechteck 248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4" name="Rechteck 248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8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89" name="Rechteck 24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90" name="Oval 24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8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87" name="Rechteck 24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88" name="Oval 24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1" name="Gruppierung 2410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75" name="Rechteck 247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6" name="Rechteck 247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7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81" name="Rechteck 248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82" name="Oval 248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7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79" name="Rechteck 247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80" name="Oval 247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2" name="Gruppierung 2411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67" name="Rechteck 246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8" name="Rechteck 246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6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73" name="Rechteck 247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74" name="Oval 247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7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71" name="Rechteck 24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72" name="Oval 24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3" name="Gruppierung 2412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59" name="Rechteck 245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0" name="Rechteck 245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6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65" name="Rechteck 246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66" name="Oval 246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6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63" name="Rechteck 24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64" name="Oval 24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4" name="Gruppierung 2413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51" name="Rechteck 245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2" name="Rechteck 245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5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57" name="Rechteck 245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58" name="Oval 245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5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55" name="Rechteck 24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56" name="Oval 24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5" name="Gruppierung 2414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43" name="Rechteck 244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4" name="Rechteck 244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4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49" name="Rechteck 244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50" name="Oval 244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4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47" name="Rechteck 244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48" name="Oval 244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6" name="Gruppierung 2415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35" name="Rechteck 243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6" name="Rechteck 243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3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41" name="Rechteck 244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42" name="Oval 244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3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39" name="Rechteck 243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40" name="Oval 243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7" name="Gruppierung 2416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27" name="Rechteck 242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8" name="Rechteck 242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2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33" name="Rechteck 24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34" name="Oval 24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3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31" name="Rechteck 243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32" name="Oval 243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8" name="Gruppierung 2417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19" name="Rechteck 241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0" name="Rechteck 241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2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25" name="Rechteck 242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26" name="Oval 242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2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23" name="Rechteck 24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24" name="Oval 24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671" name="Gruppierung 2670"/>
            <p:cNvGrpSpPr/>
            <p:nvPr/>
          </p:nvGrpSpPr>
          <p:grpSpPr>
            <a:xfrm>
              <a:off x="313548" y="4806950"/>
              <a:ext cx="8180776" cy="173632"/>
              <a:chOff x="311150" y="4114800"/>
              <a:chExt cx="8180776" cy="173632"/>
            </a:xfrm>
          </p:grpSpPr>
          <p:grpSp>
            <p:nvGrpSpPr>
              <p:cNvPr id="2672" name="Gruppierung 2671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946" name="Rechteck 294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7" name="Rechteck 294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4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52" name="Rechteck 29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53" name="Oval 29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4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50" name="Rechteck 29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51" name="Oval 29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73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937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44" name="Rechteck 294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45" name="Oval 294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38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42" name="Rechteck 294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43" name="Oval 294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39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40" name="Rechteck 293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41" name="Oval 294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74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928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35" name="Rechteck 29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36" name="Oval 29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29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33" name="Rechteck 29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34" name="Oval 29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30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31" name="Rechteck 293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32" name="Oval 293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75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919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26" name="Rechteck 29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27" name="Oval 29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20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24" name="Rechteck 292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25" name="Oval 292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21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22" name="Rechteck 292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23" name="Oval 292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76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910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17" name="Rechteck 291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18" name="Oval 291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11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15" name="Rechteck 291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16" name="Oval 291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12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13" name="Rechteck 291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14" name="Oval 291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77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901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08" name="Rechteck 29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09" name="Oval 29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02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06" name="Rechteck 290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07" name="Oval 290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03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04" name="Rechteck 290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05" name="Oval 290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78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892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99" name="Rechteck 28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00" name="Oval 28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93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97" name="Rechteck 289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98" name="Oval 289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94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95" name="Rechteck 289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96" name="Oval 289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79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883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90" name="Rechteck 28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91" name="Oval 28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84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88" name="Rechteck 288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89" name="Oval 288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85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86" name="Rechteck 288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87" name="Oval 288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0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874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81" name="Rechteck 288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82" name="Oval 288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75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79" name="Rechteck 287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80" name="Oval 287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76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77" name="Rechteck 28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78" name="Oval 28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1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865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72" name="Rechteck 287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73" name="Oval 287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66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70" name="Rechteck 286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71" name="Oval 287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67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68" name="Rechteck 286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69" name="Oval 286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2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856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63" name="Rechteck 28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64" name="Oval 28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57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61" name="Rechteck 28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62" name="Oval 28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58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59" name="Rechteck 28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60" name="Oval 28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3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847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54" name="Rechteck 285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55" name="Oval 285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48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52" name="Rechteck 28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53" name="Oval 28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49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50" name="Rechteck 28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51" name="Oval 28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4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838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45" name="Rechteck 28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46" name="Oval 28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39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43" name="Rechteck 284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44" name="Oval 284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40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41" name="Rechteck 284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42" name="Oval 284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5" name="Gruppierung 2684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830" name="Rechteck 282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1" name="Rechteck 283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3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36" name="Rechteck 283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37" name="Oval 283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3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34" name="Rechteck 283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35" name="Oval 283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6" name="Gruppierung 2685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822" name="Rechteck 282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3" name="Rechteck 282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2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28" name="Rechteck 282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29" name="Oval 282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2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26" name="Rechteck 28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27" name="Oval 28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7" name="Gruppierung 2686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814" name="Rechteck 281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5" name="Rechteck 281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1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20" name="Rechteck 281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21" name="Oval 282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1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18" name="Rechteck 28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19" name="Oval 28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8" name="Gruppierung 2687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806" name="Rechteck 280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7" name="Rechteck 280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0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12" name="Rechteck 281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13" name="Oval 281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0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10" name="Rechteck 28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11" name="Oval 28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9" name="Gruppierung 2688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98" name="Rechteck 279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9" name="Rechteck 279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0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04" name="Rechteck 280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05" name="Oval 280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0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02" name="Rechteck 280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03" name="Oval 280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0" name="Gruppierung 2689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90" name="Rechteck 278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1" name="Rechteck 279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9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96" name="Rechteck 279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97" name="Oval 279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9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94" name="Rechteck 279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95" name="Oval 279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1" name="Gruppierung 2690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82" name="Rechteck 278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3" name="Rechteck 278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8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88" name="Rechteck 278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89" name="Oval 278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8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86" name="Rechteck 278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87" name="Oval 278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2" name="Gruppierung 2691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74" name="Rechteck 277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5" name="Rechteck 277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7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80" name="Rechteck 27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81" name="Oval 27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7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78" name="Rechteck 277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79" name="Oval 27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3" name="Gruppierung 2692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66" name="Rechteck 276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7" name="Rechteck 276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6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72" name="Rechteck 277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73" name="Oval 277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6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70" name="Rechteck 276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71" name="Oval 277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4" name="Gruppierung 2693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58" name="Rechteck 275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9" name="Rechteck 275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6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64" name="Rechteck 276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65" name="Oval 276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6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62" name="Rechteck 276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63" name="Oval 276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5" name="Gruppierung 2694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50" name="Rechteck 274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1" name="Rechteck 275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5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56" name="Rechteck 275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57" name="Oval 275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5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54" name="Rechteck 275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55" name="Oval 275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6" name="Gruppierung 2695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42" name="Rechteck 274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3" name="Rechteck 274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4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48" name="Rechteck 274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49" name="Oval 274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4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46" name="Rechteck 274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47" name="Oval 274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7" name="Gruppierung 2696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34" name="Rechteck 273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5" name="Rechteck 273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3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40" name="Rechteck 273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41" name="Oval 274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3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38" name="Rechteck 273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9" name="Oval 273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8" name="Gruppierung 2697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26" name="Rechteck 272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7" name="Rechteck 272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2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32" name="Rechteck 273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3" name="Oval 273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2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30" name="Rechteck 272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1" name="Oval 273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9" name="Gruppierung 2698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18" name="Rechteck 271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9" name="Rechteck 271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2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24" name="Rechteck 272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5" name="Oval 272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2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22" name="Rechteck 272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3" name="Oval 272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700" name="Gruppierung 2699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10" name="Rechteck 270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1" name="Rechteck 271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1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16" name="Rechteck 27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7" name="Oval 27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1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14" name="Rechteck 271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5" name="Oval 271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701" name="Gruppierung 2700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02" name="Rechteck 270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3" name="Rechteck 270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0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08" name="Rechteck 27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9" name="Oval 27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0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06" name="Rechteck 270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7" name="Oval 270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954" name="Gruppierung 2953"/>
            <p:cNvGrpSpPr/>
            <p:nvPr/>
          </p:nvGrpSpPr>
          <p:grpSpPr>
            <a:xfrm>
              <a:off x="311150" y="5033368"/>
              <a:ext cx="8180776" cy="173632"/>
              <a:chOff x="311150" y="4114800"/>
              <a:chExt cx="8180776" cy="173632"/>
            </a:xfrm>
          </p:grpSpPr>
          <p:grpSp>
            <p:nvGrpSpPr>
              <p:cNvPr id="2955" name="Gruppierung 2954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229" name="Rechteck 322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0" name="Rechteck 322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23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35" name="Rechteck 32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36" name="Oval 32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3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33" name="Rechteck 32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34" name="Oval 32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56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220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27" name="Rechteck 32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28" name="Oval 32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21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25" name="Rechteck 322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26" name="Oval 322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22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23" name="Rechteck 32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24" name="Oval 32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57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211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18" name="Rechteck 32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19" name="Oval 32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12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16" name="Rechteck 32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17" name="Oval 32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13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14" name="Rechteck 321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15" name="Oval 321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58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202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09" name="Rechteck 32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10" name="Oval 32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03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07" name="Rechteck 32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08" name="Oval 32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04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05" name="Rechteck 32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06" name="Oval 32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59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93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00" name="Rechteck 319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01" name="Oval 320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94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98" name="Rechteck 319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99" name="Oval 319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95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96" name="Rechteck 319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97" name="Oval 319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0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84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91" name="Rechteck 31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92" name="Oval 31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85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89" name="Rechteck 31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90" name="Oval 31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86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87" name="Rechteck 31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88" name="Oval 31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1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75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82" name="Rechteck 31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83" name="Oval 31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76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80" name="Rechteck 31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81" name="Oval 31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77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78" name="Rechteck 317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9" name="Oval 31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2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66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73" name="Rechteck 317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4" name="Oval 317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67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71" name="Rechteck 31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2" name="Oval 31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68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69" name="Rechteck 31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0" name="Oval 31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3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57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64" name="Rechteck 316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65" name="Oval 316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58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62" name="Rechteck 316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63" name="Oval 316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59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60" name="Rechteck 315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61" name="Oval 316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4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48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55" name="Rechteck 31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56" name="Oval 31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49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53" name="Rechteck 31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54" name="Oval 31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50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51" name="Rechteck 315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52" name="Oval 315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5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39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46" name="Rechteck 314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47" name="Oval 314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40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44" name="Rechteck 314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45" name="Oval 314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41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42" name="Rechteck 314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43" name="Oval 314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6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30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37" name="Rechteck 31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38" name="Oval 31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31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35" name="Rechteck 31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36" name="Oval 31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32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33" name="Rechteck 31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34" name="Oval 31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7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21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28" name="Rechteck 312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29" name="Oval 312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22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26" name="Rechteck 31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27" name="Oval 31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23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24" name="Rechteck 312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25" name="Oval 312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8" name="Gruppierung 2967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113" name="Rechteck 311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4" name="Rechteck 311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11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19" name="Rechteck 31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20" name="Oval 31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1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17" name="Rechteck 311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18" name="Oval 311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9" name="Gruppierung 2968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105" name="Rechteck 310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6" name="Rechteck 310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10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11" name="Rechteck 311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12" name="Oval 311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0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09" name="Rechteck 31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10" name="Oval 31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0" name="Gruppierung 2969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97" name="Rechteck 309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8" name="Rechteck 309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9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03" name="Rechteck 31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04" name="Oval 31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0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01" name="Rechteck 31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02" name="Oval 31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1" name="Gruppierung 2970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89" name="Rechteck 308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0" name="Rechteck 308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9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95" name="Rechteck 309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96" name="Oval 309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9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93" name="Rechteck 30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94" name="Oval 309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2" name="Gruppierung 2971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81" name="Rechteck 308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2" name="Rechteck 308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8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87" name="Rechteck 30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88" name="Oval 30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8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85" name="Rechteck 308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86" name="Oval 308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3" name="Gruppierung 2972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73" name="Rechteck 307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4" name="Rechteck 307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7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79" name="Rechteck 307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80" name="Oval 307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7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77" name="Rechteck 30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78" name="Oval 30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4" name="Gruppierung 2973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65" name="Rechteck 306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6" name="Rechteck 306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6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71" name="Rechteck 30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72" name="Oval 30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6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69" name="Rechteck 30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70" name="Oval 30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5" name="Gruppierung 2974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57" name="Rechteck 305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8" name="Rechteck 305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5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63" name="Rechteck 30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64" name="Oval 30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6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61" name="Rechteck 30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62" name="Oval 30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6" name="Gruppierung 2975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49" name="Rechteck 304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0" name="Rechteck 304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5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55" name="Rechteck 30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56" name="Oval 30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5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53" name="Rechteck 30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54" name="Oval 30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7" name="Gruppierung 2976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41" name="Rechteck 304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2" name="Rechteck 304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4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47" name="Rechteck 304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48" name="Oval 304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4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45" name="Rechteck 30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46" name="Oval 30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8" name="Gruppierung 2977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33" name="Rechteck 303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4" name="Rechteck 303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3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39" name="Rechteck 303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40" name="Oval 303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3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37" name="Rechteck 30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38" name="Oval 30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9" name="Gruppierung 2978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25" name="Rechteck 302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6" name="Rechteck 302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2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31" name="Rechteck 303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32" name="Oval 303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2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29" name="Rechteck 302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30" name="Oval 302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80" name="Gruppierung 2979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17" name="Rechteck 301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8" name="Rechteck 301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1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23" name="Rechteck 30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24" name="Oval 30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2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21" name="Rechteck 30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22" name="Oval 30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81" name="Gruppierung 2980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09" name="Rechteck 300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0" name="Rechteck 300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1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15" name="Rechteck 301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16" name="Oval 301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1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13" name="Rechteck 301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14" name="Oval 301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82" name="Gruppierung 2981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01" name="Rechteck 300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2" name="Rechteck 300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0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07" name="Rechteck 30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08" name="Oval 30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0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05" name="Rechteck 30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06" name="Oval 30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83" name="Gruppierung 2982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993" name="Rechteck 299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4" name="Rechteck 299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9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99" name="Rechteck 29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00" name="Oval 29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9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97" name="Rechteck 299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98" name="Oval 299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84" name="Gruppierung 2983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985" name="Rechteck 298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6" name="Rechteck 298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8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91" name="Rechteck 29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92" name="Oval 29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8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89" name="Rechteck 29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90" name="Oval 29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4652" name="Gruppierung 4651"/>
            <p:cNvGrpSpPr/>
            <p:nvPr/>
          </p:nvGrpSpPr>
          <p:grpSpPr>
            <a:xfrm>
              <a:off x="311150" y="5261968"/>
              <a:ext cx="8180776" cy="173632"/>
              <a:chOff x="311150" y="4114800"/>
              <a:chExt cx="8180776" cy="173632"/>
            </a:xfrm>
          </p:grpSpPr>
          <p:grpSp>
            <p:nvGrpSpPr>
              <p:cNvPr id="4653" name="Gruppierung 4652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927" name="Rechteck 492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8" name="Rechteck 492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92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33" name="Rechteck 49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34" name="Oval 49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3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31" name="Rechteck 493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32" name="Oval 493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54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918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25" name="Rechteck 492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26" name="Oval 492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19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23" name="Rechteck 49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24" name="Oval 49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20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21" name="Rechteck 49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22" name="Oval 49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55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909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16" name="Rechteck 49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17" name="Oval 49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10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14" name="Rechteck 491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15" name="Oval 491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11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12" name="Rechteck 491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13" name="Oval 491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56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900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07" name="Rechteck 49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08" name="Oval 49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01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05" name="Rechteck 49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06" name="Oval 49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02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03" name="Rechteck 49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04" name="Oval 49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57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91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98" name="Rechteck 489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99" name="Oval 489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92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96" name="Rechteck 489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97" name="Oval 489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93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94" name="Rechteck 489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95" name="Oval 489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58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82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89" name="Rechteck 48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90" name="Oval 48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83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87" name="Rechteck 48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88" name="Oval 48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84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85" name="Rechteck 488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86" name="Oval 488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59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73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80" name="Rechteck 48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81" name="Oval 48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74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78" name="Rechteck 487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79" name="Oval 48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75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76" name="Rechteck 487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77" name="Oval 487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0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64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71" name="Rechteck 48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72" name="Oval 48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65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69" name="Rechteck 48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70" name="Oval 48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66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67" name="Rechteck 486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68" name="Oval 486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1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55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62" name="Rechteck 486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63" name="Oval 486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56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60" name="Rechteck 485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61" name="Oval 486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57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58" name="Rechteck 485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59" name="Oval 485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2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46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53" name="Rechteck 48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54" name="Oval 48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47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51" name="Rechteck 485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52" name="Oval 485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48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49" name="Rechteck 484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50" name="Oval 484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3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37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44" name="Rechteck 484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45" name="Oval 484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38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42" name="Rechteck 484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43" name="Oval 484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39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40" name="Rechteck 483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41" name="Oval 484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4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28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35" name="Rechteck 48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36" name="Oval 48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29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33" name="Rechteck 48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34" name="Oval 48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30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31" name="Rechteck 483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32" name="Oval 483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5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19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26" name="Rechteck 48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27" name="Oval 48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20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24" name="Rechteck 482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25" name="Oval 482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21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22" name="Rechteck 482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23" name="Oval 482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6" name="Gruppierung 4665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811" name="Rechteck 481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2" name="Rechteck 481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81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17" name="Rechteck 481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18" name="Oval 481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1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15" name="Rechteck 481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16" name="Oval 481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7" name="Gruppierung 4666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803" name="Rechteck 480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4" name="Rechteck 480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80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09" name="Rechteck 48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10" name="Oval 48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0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07" name="Rechteck 48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08" name="Oval 48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8" name="Gruppierung 4667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95" name="Rechteck 479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6" name="Rechteck 479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9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01" name="Rechteck 48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02" name="Oval 48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9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99" name="Rechteck 47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00" name="Oval 47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9" name="Gruppierung 4668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87" name="Rechteck 478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8" name="Rechteck 478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8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93" name="Rechteck 47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94" name="Oval 479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9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91" name="Rechteck 47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92" name="Oval 47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0" name="Gruppierung 4669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79" name="Rechteck 477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0" name="Rechteck 477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8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85" name="Rechteck 478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86" name="Oval 478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8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83" name="Rechteck 478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84" name="Oval 478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1" name="Gruppierung 4670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71" name="Rechteck 477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2" name="Rechteck 477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7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77" name="Rechteck 47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78" name="Oval 47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7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75" name="Rechteck 477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76" name="Oval 477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2" name="Gruppierung 4671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63" name="Rechteck 476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64" name="Rechteck 476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6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69" name="Rechteck 47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70" name="Oval 47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6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67" name="Rechteck 476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68" name="Oval 476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3" name="Gruppierung 4672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55" name="Rechteck 475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6" name="Rechteck 475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5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61" name="Rechteck 47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62" name="Oval 47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5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59" name="Rechteck 47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60" name="Oval 47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4" name="Gruppierung 4673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47" name="Rechteck 474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8" name="Rechteck 474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4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53" name="Rechteck 47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54" name="Oval 47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5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51" name="Rechteck 475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52" name="Oval 475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5" name="Gruppierung 4674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39" name="Rechteck 473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0" name="Rechteck 473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4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45" name="Rechteck 47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46" name="Oval 47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4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43" name="Rechteck 474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44" name="Oval 474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6" name="Gruppierung 4675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31" name="Rechteck 473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2" name="Rechteck 473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3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37" name="Rechteck 47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38" name="Oval 47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3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35" name="Rechteck 47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36" name="Oval 47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7" name="Gruppierung 4676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23" name="Rechteck 472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4" name="Rechteck 472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2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29" name="Rechteck 472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30" name="Oval 472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2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27" name="Rechteck 47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28" name="Oval 47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8" name="Gruppierung 4677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15" name="Rechteck 471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6" name="Rechteck 471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1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21" name="Rechteck 47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22" name="Oval 47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1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19" name="Rechteck 47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20" name="Oval 47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9" name="Gruppierung 4678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07" name="Rechteck 470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8" name="Rechteck 470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0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13" name="Rechteck 471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14" name="Oval 471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1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11" name="Rechteck 471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12" name="Oval 471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80" name="Gruppierung 4679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699" name="Rechteck 469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0" name="Rechteck 469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0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05" name="Rechteck 47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06" name="Oval 47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0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03" name="Rechteck 47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04" name="Oval 47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81" name="Gruppierung 4680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691" name="Rechteck 469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2" name="Rechteck 469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69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697" name="Rechteck 469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98" name="Oval 469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9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695" name="Rechteck 469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96" name="Oval 469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82" name="Gruppierung 4681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683" name="Rechteck 468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4" name="Rechteck 468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68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689" name="Rechteck 46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90" name="Oval 46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8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687" name="Rechteck 46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88" name="Oval 46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4935" name="Gruppierung 4934"/>
            <p:cNvGrpSpPr/>
            <p:nvPr/>
          </p:nvGrpSpPr>
          <p:grpSpPr>
            <a:xfrm>
              <a:off x="311150" y="5490568"/>
              <a:ext cx="8180776" cy="173632"/>
              <a:chOff x="311150" y="4114800"/>
              <a:chExt cx="8180776" cy="173632"/>
            </a:xfrm>
          </p:grpSpPr>
          <p:grpSp>
            <p:nvGrpSpPr>
              <p:cNvPr id="4936" name="Gruppierung 4935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210" name="Rechteck 520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1" name="Rechteck 521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1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16" name="Rechteck 52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17" name="Oval 52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1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14" name="Rechteck 521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15" name="Oval 521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37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201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08" name="Rechteck 52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09" name="Oval 52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02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06" name="Rechteck 520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07" name="Oval 520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03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04" name="Rechteck 520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05" name="Oval 520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38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92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99" name="Rechteck 51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00" name="Oval 51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93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97" name="Rechteck 519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98" name="Oval 519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94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95" name="Rechteck 519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96" name="Oval 519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39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83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90" name="Rechteck 51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91" name="Oval 51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84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88" name="Rechteck 518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89" name="Oval 518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85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86" name="Rechteck 518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87" name="Oval 518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0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74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81" name="Rechteck 518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82" name="Oval 518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75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79" name="Rechteck 517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80" name="Oval 517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76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77" name="Rechteck 51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78" name="Oval 51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1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65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72" name="Rechteck 517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73" name="Oval 517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66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70" name="Rechteck 516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71" name="Oval 517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67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68" name="Rechteck 516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9" name="Oval 516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2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56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63" name="Rechteck 51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4" name="Oval 51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57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61" name="Rechteck 51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2" name="Oval 51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58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59" name="Rechteck 51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0" name="Oval 51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3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47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54" name="Rechteck 515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55" name="Oval 515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48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52" name="Rechteck 51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53" name="Oval 51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49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50" name="Rechteck 51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51" name="Oval 51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4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38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45" name="Rechteck 51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46" name="Oval 51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39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43" name="Rechteck 514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44" name="Oval 514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40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41" name="Rechteck 514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42" name="Oval 514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5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29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36" name="Rechteck 513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37" name="Oval 513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30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34" name="Rechteck 513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35" name="Oval 513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31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32" name="Rechteck 513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33" name="Oval 513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6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20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27" name="Rechteck 51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28" name="Oval 51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21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25" name="Rechteck 512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26" name="Oval 512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22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23" name="Rechteck 51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24" name="Oval 51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7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11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18" name="Rechteck 51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19" name="Oval 51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12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16" name="Rechteck 51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17" name="Oval 51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13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14" name="Rechteck 511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15" name="Oval 511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8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02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09" name="Rechteck 51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10" name="Oval 51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03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07" name="Rechteck 51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08" name="Oval 51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04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05" name="Rechteck 51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06" name="Oval 51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9" name="Gruppierung 4948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94" name="Rechteck 509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95" name="Rechteck 509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9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00" name="Rechteck 509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01" name="Oval 510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9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98" name="Rechteck 509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99" name="Oval 509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0" name="Gruppierung 4949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86" name="Rechteck 508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87" name="Rechteck 508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8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92" name="Rechteck 50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93" name="Oval 50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8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90" name="Rechteck 50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91" name="Oval 50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1" name="Gruppierung 4950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78" name="Rechteck 507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9" name="Rechteck 507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8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84" name="Rechteck 508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85" name="Oval 508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8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82" name="Rechteck 50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83" name="Oval 50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2" name="Gruppierung 4951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70" name="Rechteck 506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1" name="Rechteck 507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7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76" name="Rechteck 507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77" name="Oval 507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7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74" name="Rechteck 507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75" name="Oval 507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3" name="Gruppierung 4952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62" name="Rechteck 506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3" name="Rechteck 506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6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68" name="Rechteck 506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69" name="Oval 506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6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66" name="Rechteck 506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67" name="Oval 506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4" name="Gruppierung 4953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54" name="Rechteck 505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5" name="Rechteck 505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5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60" name="Rechteck 505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61" name="Oval 506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5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58" name="Rechteck 505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59" name="Oval 505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5" name="Gruppierung 4954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46" name="Rechteck 504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7" name="Rechteck 504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4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52" name="Rechteck 50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53" name="Oval 50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4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50" name="Rechteck 50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51" name="Oval 50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6" name="Gruppierung 4955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38" name="Rechteck 503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9" name="Rechteck 503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4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44" name="Rechteck 504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45" name="Oval 504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4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42" name="Rechteck 504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43" name="Oval 504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7" name="Gruppierung 4956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30" name="Rechteck 502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1" name="Rechteck 503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3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36" name="Rechteck 503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37" name="Oval 503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3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34" name="Rechteck 503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35" name="Oval 503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8" name="Gruppierung 4957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22" name="Rechteck 502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3" name="Rechteck 502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2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28" name="Rechteck 502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29" name="Oval 502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2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26" name="Rechteck 50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27" name="Oval 50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9" name="Gruppierung 4958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14" name="Rechteck 501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5" name="Rechteck 501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1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20" name="Rechteck 501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21" name="Oval 502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1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18" name="Rechteck 50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19" name="Oval 50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60" name="Gruppierung 4959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06" name="Rechteck 500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7" name="Rechteck 500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0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12" name="Rechteck 501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13" name="Oval 501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0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10" name="Rechteck 50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11" name="Oval 50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61" name="Gruppierung 4960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998" name="Rechteck 499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9" name="Rechteck 499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0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04" name="Rechteck 500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05" name="Oval 500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0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02" name="Rechteck 500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03" name="Oval 500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62" name="Gruppierung 4961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990" name="Rechteck 498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1" name="Rechteck 499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99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96" name="Rechteck 499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97" name="Oval 499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9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94" name="Rechteck 499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95" name="Oval 499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63" name="Gruppierung 4962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982" name="Rechteck 498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3" name="Rechteck 498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98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88" name="Rechteck 498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89" name="Oval 498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8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86" name="Rechteck 498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87" name="Oval 498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64" name="Gruppierung 4963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974" name="Rechteck 497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5" name="Rechteck 497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97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80" name="Rechteck 49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81" name="Oval 49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7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78" name="Rechteck 497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79" name="Oval 49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65" name="Gruppierung 4964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966" name="Rechteck 496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7" name="Rechteck 496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96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72" name="Rechteck 497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73" name="Oval 497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6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70" name="Rechteck 496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71" name="Oval 497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5218" name="Gruppierung 5217"/>
            <p:cNvGrpSpPr/>
            <p:nvPr/>
          </p:nvGrpSpPr>
          <p:grpSpPr>
            <a:xfrm>
              <a:off x="311150" y="5719168"/>
              <a:ext cx="8180776" cy="173632"/>
              <a:chOff x="311150" y="4114800"/>
              <a:chExt cx="8180776" cy="173632"/>
            </a:xfrm>
          </p:grpSpPr>
          <p:grpSp>
            <p:nvGrpSpPr>
              <p:cNvPr id="5219" name="Gruppierung 5218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493" name="Rechteck 549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4" name="Rechteck 549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49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99" name="Rechteck 54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00" name="Oval 54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9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97" name="Rechteck 549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98" name="Oval 549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0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84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91" name="Rechteck 54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92" name="Oval 54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85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89" name="Rechteck 54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90" name="Oval 54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86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87" name="Rechteck 54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88" name="Oval 54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1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75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82" name="Rechteck 54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83" name="Oval 54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76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80" name="Rechteck 54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81" name="Oval 54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77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78" name="Rechteck 547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79" name="Oval 54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2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66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73" name="Rechteck 547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74" name="Oval 547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67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71" name="Rechteck 54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72" name="Oval 54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68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69" name="Rechteck 54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70" name="Oval 54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3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57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64" name="Rechteck 546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65" name="Oval 546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58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62" name="Rechteck 546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63" name="Oval 546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59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60" name="Rechteck 545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61" name="Oval 546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4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48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55" name="Rechteck 54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56" name="Oval 54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49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53" name="Rechteck 54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54" name="Oval 54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50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51" name="Rechteck 545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52" name="Oval 545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5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39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46" name="Rechteck 544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47" name="Oval 544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40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44" name="Rechteck 544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45" name="Oval 544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41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42" name="Rechteck 544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43" name="Oval 544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6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30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37" name="Rechteck 54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38" name="Oval 54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31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35" name="Rechteck 54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36" name="Oval 54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32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33" name="Rechteck 54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34" name="Oval 54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7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21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28" name="Rechteck 542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29" name="Oval 542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22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26" name="Rechteck 54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27" name="Oval 54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23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24" name="Rechteck 542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25" name="Oval 542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8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12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19" name="Rechteck 54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20" name="Oval 54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13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17" name="Rechteck 541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18" name="Oval 541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14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15" name="Rechteck 541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16" name="Oval 541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9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03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10" name="Rechteck 54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11" name="Oval 54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04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08" name="Rechteck 54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09" name="Oval 54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05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06" name="Rechteck 540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07" name="Oval 540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0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394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01" name="Rechteck 54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02" name="Oval 54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95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99" name="Rechteck 53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00" name="Oval 53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96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97" name="Rechteck 539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98" name="Oval 539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1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385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92" name="Rechteck 53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93" name="Oval 53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86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90" name="Rechteck 53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91" name="Oval 53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87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88" name="Rechteck 538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89" name="Oval 538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2" name="Gruppierung 5231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77" name="Rechteck 537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8" name="Rechteck 537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7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83" name="Rechteck 538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84" name="Oval 538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8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81" name="Rechteck 538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82" name="Oval 538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3" name="Gruppierung 5232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69" name="Rechteck 536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0" name="Rechteck 536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7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75" name="Rechteck 537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76" name="Oval 537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7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73" name="Rechteck 537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74" name="Oval 537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4" name="Gruppierung 5233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61" name="Rechteck 536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2" name="Rechteck 536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6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67" name="Rechteck 536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68" name="Oval 536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6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65" name="Rechteck 536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66" name="Oval 536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5" name="Gruppierung 5234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53" name="Rechteck 535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4" name="Rechteck 535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5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59" name="Rechteck 53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60" name="Oval 53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5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57" name="Rechteck 535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58" name="Oval 535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6" name="Gruppierung 5235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45" name="Rechteck 534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6" name="Rechteck 534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4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51" name="Rechteck 535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52" name="Oval 535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4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49" name="Rechteck 534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50" name="Oval 534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7" name="Gruppierung 5236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37" name="Rechteck 533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8" name="Rechteck 533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3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43" name="Rechteck 534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44" name="Oval 534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4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41" name="Rechteck 534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42" name="Oval 534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8" name="Gruppierung 5237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29" name="Rechteck 532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0" name="Rechteck 532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3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35" name="Rechteck 53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36" name="Oval 53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3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33" name="Rechteck 53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34" name="Oval 53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9" name="Gruppierung 5238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21" name="Rechteck 532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2" name="Rechteck 532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2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27" name="Rechteck 53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28" name="Oval 53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2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25" name="Rechteck 532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26" name="Oval 532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0" name="Gruppierung 5239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13" name="Rechteck 531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4" name="Rechteck 531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1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19" name="Rechteck 53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20" name="Oval 53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1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17" name="Rechteck 531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18" name="Oval 531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1" name="Gruppierung 5240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05" name="Rechteck 530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6" name="Rechteck 530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0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11" name="Rechteck 531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12" name="Oval 531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0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09" name="Rechteck 53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10" name="Oval 53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2" name="Gruppierung 5241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297" name="Rechteck 529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8" name="Rechteck 529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9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03" name="Rechteck 53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04" name="Oval 53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0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01" name="Rechteck 53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02" name="Oval 53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3" name="Gruppierung 5242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289" name="Rechteck 528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0" name="Rechteck 528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9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95" name="Rechteck 529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96" name="Oval 529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9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93" name="Rechteck 52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94" name="Oval 529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4" name="Gruppierung 5243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281" name="Rechteck 528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2" name="Rechteck 528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8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87" name="Rechteck 52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8" name="Oval 52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8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85" name="Rechteck 528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6" name="Oval 528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5" name="Gruppierung 5244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273" name="Rechteck 527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4" name="Rechteck 527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7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79" name="Rechteck 527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0" name="Oval 527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7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77" name="Rechteck 52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78" name="Oval 52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6" name="Gruppierung 5245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265" name="Rechteck 526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6" name="Rechteck 526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6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71" name="Rechteck 52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72" name="Oval 52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6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69" name="Rechteck 52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70" name="Oval 52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7" name="Gruppierung 5246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257" name="Rechteck 525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8" name="Rechteck 525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5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63" name="Rechteck 52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64" name="Oval 52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6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61" name="Rechteck 52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62" name="Oval 52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8" name="Gruppierung 5247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249" name="Rechteck 524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Rechteck 524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5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55" name="Rechteck 52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56" name="Oval 52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5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53" name="Rechteck 52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54" name="Oval 52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5501" name="Gruppierung 5500"/>
            <p:cNvGrpSpPr/>
            <p:nvPr/>
          </p:nvGrpSpPr>
          <p:grpSpPr>
            <a:xfrm>
              <a:off x="311150" y="5947768"/>
              <a:ext cx="8180776" cy="173632"/>
              <a:chOff x="311150" y="4114800"/>
              <a:chExt cx="8180776" cy="173632"/>
            </a:xfrm>
          </p:grpSpPr>
          <p:grpSp>
            <p:nvGrpSpPr>
              <p:cNvPr id="5502" name="Gruppierung 5501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776" name="Rechteck 577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77" name="Rechteck 577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77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82" name="Rechteck 57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83" name="Oval 57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7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80" name="Rechteck 57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81" name="Oval 57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03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767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74" name="Rechteck 577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75" name="Oval 577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68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72" name="Rechteck 577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73" name="Oval 577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69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70" name="Rechteck 576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71" name="Oval 577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04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758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65" name="Rechteck 576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66" name="Oval 576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59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63" name="Rechteck 57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64" name="Oval 57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60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61" name="Rechteck 57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62" name="Oval 57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05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749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56" name="Rechteck 575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57" name="Oval 575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50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54" name="Rechteck 575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55" name="Oval 575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51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52" name="Rechteck 57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53" name="Oval 57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06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740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47" name="Rechteck 574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48" name="Oval 574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41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45" name="Rechteck 57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46" name="Oval 57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42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43" name="Rechteck 574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44" name="Oval 574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07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731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38" name="Rechteck 573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39" name="Oval 573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32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36" name="Rechteck 573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37" name="Oval 573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33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34" name="Rechteck 573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35" name="Oval 573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08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722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29" name="Rechteck 572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30" name="Oval 572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23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27" name="Rechteck 57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28" name="Oval 57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24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25" name="Rechteck 572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26" name="Oval 572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09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713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20" name="Rechteck 571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21" name="Oval 572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14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18" name="Rechteck 57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19" name="Oval 57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15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16" name="Rechteck 57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17" name="Oval 57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0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704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11" name="Rechteck 571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12" name="Oval 571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05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09" name="Rechteck 57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10" name="Oval 57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06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07" name="Rechteck 57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08" name="Oval 57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1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695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02" name="Rechteck 570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03" name="Oval 570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96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00" name="Rechteck 569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01" name="Oval 570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97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98" name="Rechteck 569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99" name="Oval 569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2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686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93" name="Rechteck 56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94" name="Oval 569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87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91" name="Rechteck 56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92" name="Oval 56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88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89" name="Rechteck 56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90" name="Oval 56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3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677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84" name="Rechteck 568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85" name="Oval 568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78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82" name="Rechteck 56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83" name="Oval 56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79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80" name="Rechteck 56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81" name="Oval 56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4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668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75" name="Rechteck 567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76" name="Oval 567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69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73" name="Rechteck 567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74" name="Oval 567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70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71" name="Rechteck 56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72" name="Oval 56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5" name="Gruppierung 5514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660" name="Rechteck 565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1" name="Rechteck 566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6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66" name="Rechteck 566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67" name="Oval 566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6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64" name="Rechteck 566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65" name="Oval 566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6" name="Gruppierung 5515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652" name="Rechteck 565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3" name="Rechteck 565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5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58" name="Rechteck 565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59" name="Oval 565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5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56" name="Rechteck 565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57" name="Oval 565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7" name="Gruppierung 5516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644" name="Rechteck 564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5" name="Rechteck 564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4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50" name="Rechteck 56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51" name="Oval 56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4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48" name="Rechteck 564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49" name="Oval 564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8" name="Gruppierung 5517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636" name="Rechteck 563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7" name="Rechteck 563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3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42" name="Rechteck 564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43" name="Oval 564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3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40" name="Rechteck 563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41" name="Oval 564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9" name="Gruppierung 5518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628" name="Rechteck 562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9" name="Rechteck 562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3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34" name="Rechteck 563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35" name="Oval 563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3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32" name="Rechteck 563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33" name="Oval 563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0" name="Gruppierung 5519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620" name="Rechteck 561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1" name="Rechteck 562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2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26" name="Rechteck 56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27" name="Oval 56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2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24" name="Rechteck 562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25" name="Oval 562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1" name="Gruppierung 5520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612" name="Rechteck 561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3" name="Rechteck 561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1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18" name="Rechteck 56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19" name="Oval 56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1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16" name="Rechteck 56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17" name="Oval 56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2" name="Gruppierung 5521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604" name="Rechteck 560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5" name="Rechteck 560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0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10" name="Rechteck 56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11" name="Oval 56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0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08" name="Rechteck 56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09" name="Oval 56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3" name="Gruppierung 5522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96" name="Rechteck 559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7" name="Rechteck 559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9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02" name="Rechteck 560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03" name="Oval 560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9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00" name="Rechteck 559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01" name="Oval 560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4" name="Gruppierung 5523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88" name="Rechteck 558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9" name="Rechteck 558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9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94" name="Rechteck 559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95" name="Oval 559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9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92" name="Rechteck 55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93" name="Oval 55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5" name="Gruppierung 5524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80" name="Rechteck 557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1" name="Rechteck 558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8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86" name="Rechteck 558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87" name="Oval 558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8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84" name="Rechteck 558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85" name="Oval 558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6" name="Gruppierung 5525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72" name="Rechteck 557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3" name="Rechteck 557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7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78" name="Rechteck 557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79" name="Oval 55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7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76" name="Rechteck 557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77" name="Oval 557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7" name="Gruppierung 5526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64" name="Rechteck 556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5" name="Rechteck 556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6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70" name="Rechteck 556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71" name="Oval 557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6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68" name="Rechteck 556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69" name="Oval 556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8" name="Gruppierung 5527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56" name="Rechteck 555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7" name="Rechteck 555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5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62" name="Rechteck 556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63" name="Oval 556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5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60" name="Rechteck 555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61" name="Oval 556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9" name="Gruppierung 5528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48" name="Rechteck 554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9" name="Rechteck 554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5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54" name="Rechteck 555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55" name="Oval 555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5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52" name="Rechteck 55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53" name="Oval 55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30" name="Gruppierung 5529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40" name="Rechteck 553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1" name="Rechteck 554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4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46" name="Rechteck 554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47" name="Oval 554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4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44" name="Rechteck 554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45" name="Oval 554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31" name="Gruppierung 5530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32" name="Rechteck 553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3" name="Rechteck 553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3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38" name="Rechteck 553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39" name="Oval 553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3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36" name="Rechteck 553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37" name="Oval 553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5784" name="Gruppierung 5783"/>
            <p:cNvGrpSpPr/>
            <p:nvPr/>
          </p:nvGrpSpPr>
          <p:grpSpPr>
            <a:xfrm>
              <a:off x="311150" y="6176368"/>
              <a:ext cx="8180776" cy="173632"/>
              <a:chOff x="311150" y="4114800"/>
              <a:chExt cx="8180776" cy="173632"/>
            </a:xfrm>
          </p:grpSpPr>
          <p:grpSp>
            <p:nvGrpSpPr>
              <p:cNvPr id="5785" name="Gruppierung 5784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059" name="Rechteck 605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0" name="Rechteck 605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06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65" name="Rechteck 606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66" name="Oval 606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6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63" name="Rechteck 60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64" name="Oval 60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86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050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57" name="Rechteck 605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58" name="Oval 605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51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55" name="Rechteck 60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56" name="Oval 60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52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53" name="Rechteck 60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54" name="Oval 60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87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041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48" name="Rechteck 604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49" name="Oval 604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42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46" name="Rechteck 604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47" name="Oval 604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43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44" name="Rechteck 604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45" name="Oval 604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88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032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39" name="Rechteck 603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40" name="Oval 603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33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37" name="Rechteck 60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38" name="Oval 60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34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35" name="Rechteck 60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36" name="Oval 60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89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023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30" name="Rechteck 602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31" name="Oval 603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24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28" name="Rechteck 602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29" name="Oval 602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25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26" name="Rechteck 60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27" name="Oval 60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0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014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21" name="Rechteck 60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22" name="Oval 60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15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19" name="Rechteck 60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20" name="Oval 60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16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17" name="Rechteck 601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18" name="Oval 601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1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005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12" name="Rechteck 601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13" name="Oval 601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06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10" name="Rechteck 60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11" name="Oval 60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07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08" name="Rechteck 60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09" name="Oval 60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2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996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03" name="Rechteck 60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04" name="Oval 60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97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01" name="Rechteck 60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02" name="Oval 60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98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99" name="Rechteck 59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00" name="Oval 59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3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987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94" name="Rechteck 599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95" name="Oval 599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88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92" name="Rechteck 59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93" name="Oval 59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89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90" name="Rechteck 59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91" name="Oval 59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4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978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85" name="Rechteck 598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86" name="Oval 598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79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83" name="Rechteck 598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84" name="Oval 598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80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81" name="Rechteck 598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82" name="Oval 598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5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969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76" name="Rechteck 597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77" name="Oval 597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70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74" name="Rechteck 597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75" name="Oval 597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71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72" name="Rechteck 597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73" name="Oval 597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6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960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67" name="Rechteck 596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68" name="Oval 596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61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65" name="Rechteck 596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66" name="Oval 596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62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63" name="Rechteck 59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64" name="Oval 59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7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951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58" name="Rechteck 595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59" name="Oval 595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52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56" name="Rechteck 595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57" name="Oval 595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53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54" name="Rechteck 595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55" name="Oval 595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8" name="Gruppierung 5797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943" name="Rechteck 594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4" name="Rechteck 594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4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49" name="Rechteck 594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50" name="Oval 594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4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47" name="Rechteck 594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48" name="Oval 594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9" name="Gruppierung 5798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935" name="Rechteck 593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6" name="Rechteck 593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3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41" name="Rechteck 594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42" name="Oval 594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3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39" name="Rechteck 593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40" name="Oval 593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0" name="Gruppierung 5799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927" name="Rechteck 592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8" name="Rechteck 592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2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33" name="Rechteck 59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34" name="Oval 59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3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31" name="Rechteck 593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32" name="Oval 593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1" name="Gruppierung 5800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919" name="Rechteck 591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0" name="Rechteck 591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2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25" name="Rechteck 592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26" name="Oval 592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2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23" name="Rechteck 59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24" name="Oval 59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2" name="Gruppierung 5801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911" name="Rechteck 591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2" name="Rechteck 591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1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17" name="Rechteck 591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18" name="Oval 591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1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15" name="Rechteck 591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16" name="Oval 591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3" name="Gruppierung 5802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903" name="Rechteck 590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4" name="Rechteck 590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0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09" name="Rechteck 59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10" name="Oval 59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0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07" name="Rechteck 59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08" name="Oval 59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4" name="Gruppierung 5803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95" name="Rechteck 589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6" name="Rechteck 589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9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01" name="Rechteck 59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02" name="Oval 59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9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99" name="Rechteck 58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00" name="Oval 58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5" name="Gruppierung 5804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87" name="Rechteck 588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8" name="Rechteck 588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8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93" name="Rechteck 58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94" name="Oval 589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9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91" name="Rechteck 58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92" name="Oval 58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6" name="Gruppierung 5805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79" name="Rechteck 587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0" name="Rechteck 587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8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85" name="Rechteck 588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86" name="Oval 588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8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83" name="Rechteck 588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84" name="Oval 588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7" name="Gruppierung 5806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71" name="Rechteck 587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72" name="Rechteck 587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7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77" name="Rechteck 58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78" name="Oval 58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7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75" name="Rechteck 587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76" name="Oval 587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8" name="Gruppierung 5807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63" name="Rechteck 586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4" name="Rechteck 586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6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69" name="Rechteck 58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70" name="Oval 58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6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67" name="Rechteck 586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68" name="Oval 586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9" name="Gruppierung 5808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55" name="Rechteck 585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6" name="Rechteck 585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5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61" name="Rechteck 58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62" name="Oval 58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5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59" name="Rechteck 58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60" name="Oval 58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10" name="Gruppierung 5809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47" name="Rechteck 584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8" name="Rechteck 584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4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53" name="Rechteck 58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54" name="Oval 58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5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51" name="Rechteck 585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52" name="Oval 585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11" name="Gruppierung 5810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39" name="Rechteck 583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0" name="Rechteck 583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4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45" name="Rechteck 58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46" name="Oval 58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4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43" name="Rechteck 584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44" name="Oval 584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12" name="Gruppierung 5811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31" name="Rechteck 583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2" name="Rechteck 583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3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37" name="Rechteck 58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38" name="Oval 58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3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35" name="Rechteck 58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36" name="Oval 58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13" name="Gruppierung 5812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23" name="Rechteck 582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4" name="Rechteck 582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2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29" name="Rechteck 582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30" name="Oval 582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2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27" name="Rechteck 58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28" name="Oval 58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14" name="Gruppierung 5813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15" name="Rechteck 581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6" name="Rechteck 581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1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21" name="Rechteck 58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22" name="Oval 58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1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19" name="Rechteck 58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20" name="Oval 58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6067" name="Gruppierung 6066"/>
            <p:cNvGrpSpPr/>
            <p:nvPr/>
          </p:nvGrpSpPr>
          <p:grpSpPr>
            <a:xfrm>
              <a:off x="311150" y="6404968"/>
              <a:ext cx="8180776" cy="173632"/>
              <a:chOff x="311150" y="4114800"/>
              <a:chExt cx="8180776" cy="173632"/>
            </a:xfrm>
          </p:grpSpPr>
          <p:grpSp>
            <p:nvGrpSpPr>
              <p:cNvPr id="6068" name="Gruppierung 6067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342" name="Rechteck 634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3" name="Rechteck 634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34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48" name="Rechteck 634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49" name="Oval 634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4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46" name="Rechteck 634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47" name="Oval 634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69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333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40" name="Rechteck 633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41" name="Oval 634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34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38" name="Rechteck 633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39" name="Oval 633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35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36" name="Rechteck 633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37" name="Oval 633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0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324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31" name="Rechteck 633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32" name="Oval 633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25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29" name="Rechteck 632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30" name="Oval 632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26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27" name="Rechteck 63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28" name="Oval 63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1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315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22" name="Rechteck 632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23" name="Oval 632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16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20" name="Rechteck 631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21" name="Oval 632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17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18" name="Rechteck 63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19" name="Oval 63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2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306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13" name="Rechteck 631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14" name="Oval 631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07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11" name="Rechteck 631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12" name="Oval 631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08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09" name="Rechteck 63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10" name="Oval 63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3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297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04" name="Rechteck 630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05" name="Oval 630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98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02" name="Rechteck 630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03" name="Oval 630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99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00" name="Rechteck 629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01" name="Oval 630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4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288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95" name="Rechteck 629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96" name="Oval 629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89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93" name="Rechteck 62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94" name="Oval 629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90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91" name="Rechteck 62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92" name="Oval 62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5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279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86" name="Rechteck 628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87" name="Oval 628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80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84" name="Rechteck 628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85" name="Oval 628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81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82" name="Rechteck 62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83" name="Oval 62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6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270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77" name="Rechteck 62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78" name="Oval 62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71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75" name="Rechteck 627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76" name="Oval 627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72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73" name="Rechteck 627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74" name="Oval 627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7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261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68" name="Rechteck 626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69" name="Oval 626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62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66" name="Rechteck 626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67" name="Oval 626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63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64" name="Rechteck 626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65" name="Oval 626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8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252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59" name="Rechteck 62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60" name="Oval 62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53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57" name="Rechteck 625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58" name="Oval 625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54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55" name="Rechteck 62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56" name="Oval 62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9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243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50" name="Rechteck 62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51" name="Oval 62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44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48" name="Rechteck 624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49" name="Oval 624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45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46" name="Rechteck 624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47" name="Oval 624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0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234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41" name="Rechteck 624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42" name="Oval 624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35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39" name="Rechteck 623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40" name="Oval 623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36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37" name="Rechteck 62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38" name="Oval 62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1" name="Gruppierung 6080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226" name="Rechteck 622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7" name="Rechteck 622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22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32" name="Rechteck 623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33" name="Oval 623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2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30" name="Rechteck 622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31" name="Oval 623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2" name="Gruppierung 6081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218" name="Rechteck 621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9" name="Rechteck 621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22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24" name="Rechteck 622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25" name="Oval 622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2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22" name="Rechteck 622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23" name="Oval 622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3" name="Gruppierung 6082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210" name="Rechteck 620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1" name="Rechteck 621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21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16" name="Rechteck 62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17" name="Oval 62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1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14" name="Rechteck 621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15" name="Oval 621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4" name="Gruppierung 6083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202" name="Rechteck 620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3" name="Rechteck 620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20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08" name="Rechteck 62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09" name="Oval 62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0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06" name="Rechteck 620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07" name="Oval 620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5" name="Gruppierung 6084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94" name="Rechteck 619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5" name="Rechteck 619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9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00" name="Rechteck 619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01" name="Oval 620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9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98" name="Rechteck 619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99" name="Oval 619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6" name="Gruppierung 6085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86" name="Rechteck 618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7" name="Rechteck 618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8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92" name="Rechteck 61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93" name="Oval 61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8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90" name="Rechteck 61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91" name="Oval 61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7" name="Gruppierung 6086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78" name="Rechteck 617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9" name="Rechteck 617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8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84" name="Rechteck 618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85" name="Oval 618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8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82" name="Rechteck 61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83" name="Oval 61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8" name="Gruppierung 6087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70" name="Rechteck 616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1" name="Rechteck 617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7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76" name="Rechteck 617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77" name="Oval 617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7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74" name="Rechteck 617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75" name="Oval 617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9" name="Gruppierung 6088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62" name="Rechteck 616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3" name="Rechteck 616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6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68" name="Rechteck 616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69" name="Oval 616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6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66" name="Rechteck 616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67" name="Oval 616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90" name="Gruppierung 6089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54" name="Rechteck 615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5" name="Rechteck 615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5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60" name="Rechteck 615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61" name="Oval 616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5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58" name="Rechteck 615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59" name="Oval 615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91" name="Gruppierung 6090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46" name="Rechteck 614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7" name="Rechteck 614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4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52" name="Rechteck 61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53" name="Oval 61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4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50" name="Rechteck 61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51" name="Oval 61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92" name="Gruppierung 6091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38" name="Rechteck 613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9" name="Rechteck 613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4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44" name="Rechteck 614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45" name="Oval 614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4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42" name="Rechteck 614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43" name="Oval 614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93" name="Gruppierung 6092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30" name="Rechteck 612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1" name="Rechteck 613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3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36" name="Rechteck 613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37" name="Oval 613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3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34" name="Rechteck 613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35" name="Oval 613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94" name="Gruppierung 6093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22" name="Rechteck 612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3" name="Rechteck 612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2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28" name="Rechteck 612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29" name="Oval 612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2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26" name="Rechteck 61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27" name="Oval 61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95" name="Gruppierung 6094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14" name="Rechteck 611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5" name="Rechteck 611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1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20" name="Rechteck 611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21" name="Oval 612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1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18" name="Rechteck 61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19" name="Oval 61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96" name="Gruppierung 6095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06" name="Rechteck 610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7" name="Rechteck 610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0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12" name="Rechteck 611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13" name="Oval 611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0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10" name="Rechteck 61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11" name="Oval 61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97" name="Gruppierung 6096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098" name="Rechteck 609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99" name="Rechteck 609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0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04" name="Rechteck 610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05" name="Oval 610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0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02" name="Rechteck 610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03" name="Oval 610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6351" name="Rechteck 6350"/>
          <p:cNvSpPr/>
          <p:nvPr/>
        </p:nvSpPr>
        <p:spPr>
          <a:xfrm>
            <a:off x="1090215" y="4578349"/>
            <a:ext cx="302824" cy="13216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" name="Bild 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000" y="838200"/>
            <a:ext cx="1470800" cy="1953222"/>
          </a:xfrm>
          <a:prstGeom prst="rect">
            <a:avLst/>
          </a:prstGeom>
        </p:spPr>
      </p:pic>
      <p:pic>
        <p:nvPicPr>
          <p:cNvPr id="158" name="Bild 1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29" y="91013"/>
            <a:ext cx="948886" cy="1101727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w="med" len="med"/>
          </a:ln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rot="5400000">
            <a:off x="99713" y="4548490"/>
            <a:ext cx="2163169" cy="1143394"/>
          </a:xfrm>
          <a:prstGeom prst="rect">
            <a:avLst/>
          </a:prstGeom>
        </p:spPr>
      </p:pic>
      <p:grpSp>
        <p:nvGrpSpPr>
          <p:cNvPr id="1014" name="Gruppierung 27"/>
          <p:cNvGrpSpPr/>
          <p:nvPr/>
        </p:nvGrpSpPr>
        <p:grpSpPr>
          <a:xfrm>
            <a:off x="611034" y="1536700"/>
            <a:ext cx="668303" cy="1203116"/>
            <a:chOff x="2764696" y="2951836"/>
            <a:chExt cx="668303" cy="1203116"/>
          </a:xfrm>
        </p:grpSpPr>
        <p:sp>
          <p:nvSpPr>
            <p:cNvPr id="29" name="Gleichschenkliges Dreieck 28"/>
            <p:cNvSpPr/>
            <p:nvPr/>
          </p:nvSpPr>
          <p:spPr>
            <a:xfrm>
              <a:off x="2764696" y="3452979"/>
              <a:ext cx="343933" cy="199241"/>
            </a:xfrm>
            <a:prstGeom prst="triangl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Gerade Verbindung 29"/>
            <p:cNvCxnSpPr/>
            <p:nvPr/>
          </p:nvCxnSpPr>
          <p:spPr>
            <a:xfrm rot="5400000">
              <a:off x="2684503" y="3902792"/>
              <a:ext cx="502732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 rot="10800000" flipV="1">
              <a:off x="2764699" y="3452979"/>
              <a:ext cx="343931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rot="5400000">
              <a:off x="2682915" y="3202408"/>
              <a:ext cx="502732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/>
            <p:nvPr/>
          </p:nvCxnSpPr>
          <p:spPr>
            <a:xfrm flipV="1">
              <a:off x="3108629" y="3452979"/>
              <a:ext cx="251338" cy="80970"/>
            </a:xfrm>
            <a:prstGeom prst="straightConnector1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/>
            <p:nvPr/>
          </p:nvCxnSpPr>
          <p:spPr>
            <a:xfrm flipV="1">
              <a:off x="3181661" y="3512769"/>
              <a:ext cx="251338" cy="80970"/>
            </a:xfrm>
            <a:prstGeom prst="straightConnector1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1" name="Gruppierung 34"/>
          <p:cNvGrpSpPr/>
          <p:nvPr/>
        </p:nvGrpSpPr>
        <p:grpSpPr>
          <a:xfrm>
            <a:off x="654157" y="228600"/>
            <a:ext cx="251336" cy="1600011"/>
            <a:chOff x="1997460" y="3149488"/>
            <a:chExt cx="251336" cy="1600011"/>
          </a:xfrm>
        </p:grpSpPr>
        <p:sp>
          <p:nvSpPr>
            <p:cNvPr id="36" name="Rechteck 35"/>
            <p:cNvSpPr/>
            <p:nvPr/>
          </p:nvSpPr>
          <p:spPr>
            <a:xfrm>
              <a:off x="1997460" y="3651426"/>
              <a:ext cx="251336" cy="595341"/>
            </a:xfrm>
            <a:prstGeom prst="rect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220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Ω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Gerade Verbindung 36"/>
            <p:cNvCxnSpPr/>
            <p:nvPr/>
          </p:nvCxnSpPr>
          <p:spPr>
            <a:xfrm rot="5400000">
              <a:off x="1871762" y="3400060"/>
              <a:ext cx="502732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rot="5400000">
              <a:off x="1874938" y="4497339"/>
              <a:ext cx="502732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Gewinkelte Verbindung 40"/>
          <p:cNvCxnSpPr/>
          <p:nvPr/>
        </p:nvCxnSpPr>
        <p:spPr>
          <a:xfrm flipV="1">
            <a:off x="621726" y="219005"/>
            <a:ext cx="5006733" cy="79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102595" y="228600"/>
            <a:ext cx="659405" cy="369332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w="med" len="med"/>
          </a:ln>
        </p:spPr>
        <p:txBody>
          <a:bodyPr wrap="none">
            <a:spAutoFit/>
          </a:bodyPr>
          <a:lstStyle/>
          <a:p>
            <a:r>
              <a:rPr lang="en-US" dirty="0" smtClean="0"/>
              <a:t>3,3 V</a:t>
            </a:r>
            <a:endParaRPr lang="en-US" dirty="0"/>
          </a:p>
        </p:txBody>
      </p:sp>
      <p:grpSp>
        <p:nvGrpSpPr>
          <p:cNvPr id="1022" name="Gruppierung 50"/>
          <p:cNvGrpSpPr/>
          <p:nvPr/>
        </p:nvGrpSpPr>
        <p:grpSpPr>
          <a:xfrm>
            <a:off x="5334000" y="838200"/>
            <a:ext cx="668303" cy="666243"/>
            <a:chOff x="2764696" y="3190359"/>
            <a:chExt cx="668303" cy="666243"/>
          </a:xfrm>
        </p:grpSpPr>
        <p:sp>
          <p:nvSpPr>
            <p:cNvPr id="56" name="Gleichschenkliges Dreieck 55"/>
            <p:cNvSpPr/>
            <p:nvPr/>
          </p:nvSpPr>
          <p:spPr>
            <a:xfrm>
              <a:off x="2764696" y="3452979"/>
              <a:ext cx="343933" cy="199241"/>
            </a:xfrm>
            <a:prstGeom prst="triangl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Gerade Verbindung 56"/>
            <p:cNvCxnSpPr/>
            <p:nvPr/>
          </p:nvCxnSpPr>
          <p:spPr>
            <a:xfrm rot="5400000">
              <a:off x="2832090" y="3752029"/>
              <a:ext cx="204382" cy="4764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/>
          </p:nvCxnSpPr>
          <p:spPr>
            <a:xfrm rot="10800000" flipV="1">
              <a:off x="2764699" y="3452979"/>
              <a:ext cx="343931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 rot="5400000">
              <a:off x="2806938" y="3316908"/>
              <a:ext cx="257068" cy="3970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/>
            <p:nvPr/>
          </p:nvCxnSpPr>
          <p:spPr>
            <a:xfrm flipV="1">
              <a:off x="3108629" y="3452979"/>
              <a:ext cx="251338" cy="80970"/>
            </a:xfrm>
            <a:prstGeom prst="straightConnector1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/>
            <p:cNvCxnSpPr/>
            <p:nvPr/>
          </p:nvCxnSpPr>
          <p:spPr>
            <a:xfrm flipV="1">
              <a:off x="3181661" y="3512769"/>
              <a:ext cx="251338" cy="80970"/>
            </a:xfrm>
            <a:prstGeom prst="straightConnector1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3" name="Gruppierung 51"/>
          <p:cNvGrpSpPr/>
          <p:nvPr/>
        </p:nvGrpSpPr>
        <p:grpSpPr>
          <a:xfrm>
            <a:off x="5377123" y="228600"/>
            <a:ext cx="251336" cy="958177"/>
            <a:chOff x="1997460" y="3530002"/>
            <a:chExt cx="251336" cy="958177"/>
          </a:xfrm>
          <a:solidFill>
            <a:schemeClr val="bg1"/>
          </a:solidFill>
        </p:grpSpPr>
        <p:sp>
          <p:nvSpPr>
            <p:cNvPr id="53" name="Rechteck 52"/>
            <p:cNvSpPr/>
            <p:nvPr/>
          </p:nvSpPr>
          <p:spPr>
            <a:xfrm>
              <a:off x="1997460" y="3662609"/>
              <a:ext cx="251336" cy="584158"/>
            </a:xfrm>
            <a:prstGeom prst="rect">
              <a:avLst/>
            </a:prstGeom>
            <a:grp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220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Ω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Gerade Verbindung 53"/>
            <p:cNvCxnSpPr/>
            <p:nvPr/>
          </p:nvCxnSpPr>
          <p:spPr>
            <a:xfrm rot="5400000">
              <a:off x="2060829" y="3590714"/>
              <a:ext cx="123011" cy="1588"/>
            </a:xfrm>
            <a:prstGeom prst="line">
              <a:avLst/>
            </a:prstGeom>
            <a:grp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rot="5400000">
              <a:off x="2004010" y="4365091"/>
              <a:ext cx="241412" cy="4764"/>
            </a:xfrm>
            <a:prstGeom prst="line">
              <a:avLst/>
            </a:prstGeom>
            <a:grp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0" name="Gruppierung 89"/>
          <p:cNvGrpSpPr/>
          <p:nvPr/>
        </p:nvGrpSpPr>
        <p:grpSpPr>
          <a:xfrm>
            <a:off x="2467630" y="1018976"/>
            <a:ext cx="1596370" cy="860624"/>
            <a:chOff x="1908830" y="2382783"/>
            <a:chExt cx="1596370" cy="860624"/>
          </a:xfrm>
        </p:grpSpPr>
        <p:grpSp>
          <p:nvGrpSpPr>
            <p:cNvPr id="1031" name="Gruppierung 75"/>
            <p:cNvGrpSpPr/>
            <p:nvPr/>
          </p:nvGrpSpPr>
          <p:grpSpPr>
            <a:xfrm>
              <a:off x="1908830" y="2382783"/>
              <a:ext cx="1596370" cy="860624"/>
              <a:chOff x="1908830" y="2382783"/>
              <a:chExt cx="1596370" cy="860624"/>
            </a:xfrm>
          </p:grpSpPr>
          <p:sp>
            <p:nvSpPr>
              <p:cNvPr id="69" name="Akkord 68"/>
              <p:cNvSpPr/>
              <p:nvPr/>
            </p:nvSpPr>
            <p:spPr>
              <a:xfrm flipH="1">
                <a:off x="1908830" y="2382783"/>
                <a:ext cx="1226255" cy="860624"/>
              </a:xfrm>
              <a:prstGeom prst="chord">
                <a:avLst>
                  <a:gd name="adj1" fmla="val 5343967"/>
                  <a:gd name="adj2" fmla="val 16200000"/>
                </a:avLst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135085" y="2779949"/>
                <a:ext cx="158739" cy="140760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Gerade Verbindung 70"/>
              <p:cNvCxnSpPr/>
              <p:nvPr/>
            </p:nvCxnSpPr>
            <p:spPr>
              <a:xfrm>
                <a:off x="3293827" y="2860120"/>
                <a:ext cx="21137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 Verbindung 72"/>
              <p:cNvCxnSpPr/>
              <p:nvPr/>
            </p:nvCxnSpPr>
            <p:spPr>
              <a:xfrm>
                <a:off x="2180289" y="2606651"/>
                <a:ext cx="33070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74"/>
              <p:cNvCxnSpPr/>
              <p:nvPr/>
            </p:nvCxnSpPr>
            <p:spPr>
              <a:xfrm>
                <a:off x="2180289" y="3018880"/>
                <a:ext cx="33070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2" name="Gruppierung 87"/>
            <p:cNvGrpSpPr/>
            <p:nvPr/>
          </p:nvGrpSpPr>
          <p:grpSpPr>
            <a:xfrm flipH="1">
              <a:off x="2592978" y="2608239"/>
              <a:ext cx="378822" cy="441537"/>
              <a:chOff x="2889812" y="4495800"/>
              <a:chExt cx="920188" cy="914400"/>
            </a:xfrm>
          </p:grpSpPr>
          <p:cxnSp>
            <p:nvCxnSpPr>
              <p:cNvPr id="83" name="Gekrümmte Verbindung 82"/>
              <p:cNvCxnSpPr/>
              <p:nvPr/>
            </p:nvCxnSpPr>
            <p:spPr>
              <a:xfrm>
                <a:off x="2895600" y="4495800"/>
                <a:ext cx="914400" cy="914400"/>
              </a:xfrm>
              <a:prstGeom prst="curvedConnector3">
                <a:avLst>
                  <a:gd name="adj1" fmla="val 35533"/>
                </a:avLst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krümmte Verbindung 83"/>
              <p:cNvCxnSpPr/>
              <p:nvPr/>
            </p:nvCxnSpPr>
            <p:spPr>
              <a:xfrm>
                <a:off x="2889813" y="4495800"/>
                <a:ext cx="914400" cy="914400"/>
              </a:xfrm>
              <a:prstGeom prst="curvedConnector3">
                <a:avLst>
                  <a:gd name="adj1" fmla="val 60127"/>
                </a:avLst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9" name="Gruppierung 91"/>
          <p:cNvGrpSpPr/>
          <p:nvPr/>
        </p:nvGrpSpPr>
        <p:grpSpPr>
          <a:xfrm>
            <a:off x="3886200" y="1016000"/>
            <a:ext cx="1596370" cy="860624"/>
            <a:chOff x="1908830" y="2382783"/>
            <a:chExt cx="1596370" cy="860624"/>
          </a:xfrm>
        </p:grpSpPr>
        <p:grpSp>
          <p:nvGrpSpPr>
            <p:cNvPr id="1040" name="Gruppierung 92"/>
            <p:cNvGrpSpPr/>
            <p:nvPr/>
          </p:nvGrpSpPr>
          <p:grpSpPr>
            <a:xfrm>
              <a:off x="1908830" y="2382783"/>
              <a:ext cx="1596370" cy="860624"/>
              <a:chOff x="1908830" y="2382783"/>
              <a:chExt cx="1596370" cy="860624"/>
            </a:xfrm>
          </p:grpSpPr>
          <p:sp>
            <p:nvSpPr>
              <p:cNvPr id="97" name="Akkord 96"/>
              <p:cNvSpPr/>
              <p:nvPr/>
            </p:nvSpPr>
            <p:spPr>
              <a:xfrm flipH="1">
                <a:off x="1908830" y="2382783"/>
                <a:ext cx="1226255" cy="860624"/>
              </a:xfrm>
              <a:prstGeom prst="chord">
                <a:avLst>
                  <a:gd name="adj1" fmla="val 5343967"/>
                  <a:gd name="adj2" fmla="val 16200000"/>
                </a:avLst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135085" y="2779949"/>
                <a:ext cx="158739" cy="140760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Gerade Verbindung 98"/>
              <p:cNvCxnSpPr/>
              <p:nvPr/>
            </p:nvCxnSpPr>
            <p:spPr>
              <a:xfrm>
                <a:off x="3293827" y="2860120"/>
                <a:ext cx="21137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Gerade Verbindung 99"/>
              <p:cNvCxnSpPr/>
              <p:nvPr/>
            </p:nvCxnSpPr>
            <p:spPr>
              <a:xfrm>
                <a:off x="2180289" y="2606651"/>
                <a:ext cx="33070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Gerade Verbindung 100"/>
              <p:cNvCxnSpPr/>
              <p:nvPr/>
            </p:nvCxnSpPr>
            <p:spPr>
              <a:xfrm>
                <a:off x="2180289" y="3018880"/>
                <a:ext cx="33070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1" name="Gruppierung 93"/>
            <p:cNvGrpSpPr/>
            <p:nvPr/>
          </p:nvGrpSpPr>
          <p:grpSpPr>
            <a:xfrm flipH="1">
              <a:off x="2592981" y="2608239"/>
              <a:ext cx="378821" cy="441537"/>
              <a:chOff x="2889813" y="4495800"/>
              <a:chExt cx="920187" cy="914400"/>
            </a:xfrm>
          </p:grpSpPr>
          <p:cxnSp>
            <p:nvCxnSpPr>
              <p:cNvPr id="95" name="Gekrümmte Verbindung 94"/>
              <p:cNvCxnSpPr/>
              <p:nvPr/>
            </p:nvCxnSpPr>
            <p:spPr>
              <a:xfrm>
                <a:off x="2895600" y="4495800"/>
                <a:ext cx="914400" cy="914400"/>
              </a:xfrm>
              <a:prstGeom prst="curvedConnector3">
                <a:avLst>
                  <a:gd name="adj1" fmla="val 35533"/>
                </a:avLst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krümmte Verbindung 95"/>
              <p:cNvCxnSpPr/>
              <p:nvPr/>
            </p:nvCxnSpPr>
            <p:spPr>
              <a:xfrm>
                <a:off x="2889813" y="4495800"/>
                <a:ext cx="914400" cy="914400"/>
              </a:xfrm>
              <a:prstGeom prst="curvedConnector3">
                <a:avLst>
                  <a:gd name="adj1" fmla="val 60127"/>
                </a:avLst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2" name="Gerade Verbindung 101"/>
          <p:cNvCxnSpPr/>
          <p:nvPr/>
        </p:nvCxnSpPr>
        <p:spPr>
          <a:xfrm rot="16200000" flipH="1">
            <a:off x="2235287" y="736513"/>
            <a:ext cx="1015834" cy="8"/>
          </a:xfrm>
          <a:prstGeom prst="line">
            <a:avLst/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Gewinkelte Verbindung 104"/>
          <p:cNvCxnSpPr/>
          <p:nvPr/>
        </p:nvCxnSpPr>
        <p:spPr>
          <a:xfrm>
            <a:off x="3860800" y="1493829"/>
            <a:ext cx="569666" cy="157171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winkelte Verbindung 107"/>
          <p:cNvCxnSpPr/>
          <p:nvPr/>
        </p:nvCxnSpPr>
        <p:spPr>
          <a:xfrm>
            <a:off x="649800" y="2751135"/>
            <a:ext cx="1924699" cy="4765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48" name="Gruppierung 130"/>
          <p:cNvGrpSpPr/>
          <p:nvPr/>
        </p:nvGrpSpPr>
        <p:grpSpPr>
          <a:xfrm>
            <a:off x="2222500" y="990601"/>
            <a:ext cx="235240" cy="913992"/>
            <a:chOff x="526760" y="4340841"/>
            <a:chExt cx="251336" cy="1024436"/>
          </a:xfrm>
        </p:grpSpPr>
        <p:grpSp>
          <p:nvGrpSpPr>
            <p:cNvPr id="1049" name="Gruppierung 126"/>
            <p:cNvGrpSpPr>
              <a:grpSpLocks/>
            </p:cNvGrpSpPr>
            <p:nvPr/>
          </p:nvGrpSpPr>
          <p:grpSpPr>
            <a:xfrm>
              <a:off x="570706" y="4495800"/>
              <a:ext cx="191294" cy="714083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120" name="Gerade Verbindung 119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 Verbindung 120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0" name="Gruppierung 115"/>
            <p:cNvGrpSpPr/>
            <p:nvPr/>
          </p:nvGrpSpPr>
          <p:grpSpPr>
            <a:xfrm>
              <a:off x="526760" y="4340841"/>
              <a:ext cx="251336" cy="1024436"/>
              <a:chOff x="1997460" y="3451729"/>
              <a:chExt cx="251336" cy="1024436"/>
            </a:xfrm>
            <a:noFill/>
          </p:grpSpPr>
          <p:sp>
            <p:nvSpPr>
              <p:cNvPr id="117" name="Rechteck 116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grp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10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kΩ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8" name="Gerade Verbindung 117"/>
              <p:cNvCxnSpPr>
                <a:endCxn id="117" idx="0"/>
              </p:cNvCxnSpPr>
              <p:nvPr/>
            </p:nvCxnSpPr>
            <p:spPr>
              <a:xfrm rot="16200000" flipH="1">
                <a:off x="2022883" y="3551180"/>
                <a:ext cx="199696" cy="794"/>
              </a:xfrm>
              <a:prstGeom prst="line">
                <a:avLst/>
              </a:prstGeom>
              <a:grp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 Verbindung 118"/>
              <p:cNvCxnSpPr/>
              <p:nvPr/>
            </p:nvCxnSpPr>
            <p:spPr>
              <a:xfrm rot="5400000">
                <a:off x="2015856" y="4359083"/>
                <a:ext cx="229401" cy="4764"/>
              </a:xfrm>
              <a:prstGeom prst="line">
                <a:avLst/>
              </a:prstGeom>
              <a:grp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6" name="Rechteck 145"/>
          <p:cNvSpPr/>
          <p:nvPr/>
        </p:nvSpPr>
        <p:spPr>
          <a:xfrm>
            <a:off x="228600" y="2743200"/>
            <a:ext cx="484816" cy="369332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w="med" len="med"/>
          </a:ln>
        </p:spPr>
        <p:txBody>
          <a:bodyPr wrap="none">
            <a:spAutoFit/>
          </a:bodyPr>
          <a:lstStyle/>
          <a:p>
            <a:r>
              <a:rPr lang="en-US" dirty="0" smtClean="0"/>
              <a:t>0 V</a:t>
            </a:r>
            <a:endParaRPr lang="en-US" dirty="0"/>
          </a:p>
        </p:txBody>
      </p:sp>
      <p:cxnSp>
        <p:nvCxnSpPr>
          <p:cNvPr id="148" name="Gewinkelte Verbindung 147"/>
          <p:cNvCxnSpPr/>
          <p:nvPr/>
        </p:nvCxnSpPr>
        <p:spPr>
          <a:xfrm rot="16200000" flipH="1">
            <a:off x="3717809" y="2000186"/>
            <a:ext cx="853094" cy="1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hteck 148"/>
          <p:cNvSpPr/>
          <p:nvPr/>
        </p:nvSpPr>
        <p:spPr>
          <a:xfrm>
            <a:off x="7849611" y="2514600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Raspberry </a:t>
            </a:r>
          </a:p>
          <a:p>
            <a:r>
              <a:rPr lang="en-US" dirty="0" smtClean="0"/>
              <a:t>input pin 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50" name="Oval 149"/>
          <p:cNvSpPr/>
          <p:nvPr/>
        </p:nvSpPr>
        <p:spPr>
          <a:xfrm>
            <a:off x="4064000" y="2438400"/>
            <a:ext cx="158739" cy="140760"/>
          </a:xfrm>
          <a:prstGeom prst="ellipse">
            <a:avLst/>
          </a:prstGeom>
          <a:noFill/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Gewinkelte Verbindung 150"/>
          <p:cNvCxnSpPr/>
          <p:nvPr/>
        </p:nvCxnSpPr>
        <p:spPr>
          <a:xfrm rot="5400000" flipH="1" flipV="1">
            <a:off x="3677889" y="731323"/>
            <a:ext cx="1026223" cy="1588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8509000" y="2057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88" name="Bild 87"/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5543548" y="3650734"/>
            <a:ext cx="2692391" cy="3207266"/>
          </a:xfrm>
          <a:prstGeom prst="rect">
            <a:avLst/>
          </a:prstGeom>
        </p:spPr>
      </p:pic>
      <p:grpSp>
        <p:nvGrpSpPr>
          <p:cNvPr id="1057" name="Gruppierung 103"/>
          <p:cNvGrpSpPr/>
          <p:nvPr/>
        </p:nvGrpSpPr>
        <p:grpSpPr>
          <a:xfrm>
            <a:off x="2209800" y="1752600"/>
            <a:ext cx="251336" cy="990600"/>
            <a:chOff x="2209800" y="2209800"/>
            <a:chExt cx="251336" cy="990600"/>
          </a:xfrm>
        </p:grpSpPr>
        <p:grpSp>
          <p:nvGrpSpPr>
            <p:cNvPr id="1058" name="Gruppierung 90"/>
            <p:cNvGrpSpPr/>
            <p:nvPr/>
          </p:nvGrpSpPr>
          <p:grpSpPr>
            <a:xfrm>
              <a:off x="2209800" y="2406531"/>
              <a:ext cx="251336" cy="793869"/>
              <a:chOff x="1997460" y="3651426"/>
              <a:chExt cx="251336" cy="793869"/>
            </a:xfrm>
          </p:grpSpPr>
          <p:sp>
            <p:nvSpPr>
              <p:cNvPr id="103" name="Rechteck 102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u="sng" dirty="0" smtClean="0">
                    <a:solidFill>
                      <a:schemeClr val="tx1"/>
                    </a:solidFill>
                  </a:rPr>
                  <a:t>4,7 </a:t>
                </a:r>
                <a:r>
                  <a:rPr lang="en-US" sz="1400" u="sng" dirty="0" err="1" smtClean="0">
                    <a:solidFill>
                      <a:schemeClr val="tx1"/>
                    </a:solidFill>
                  </a:rPr>
                  <a:t>kΩ</a:t>
                </a:r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6" name="Gerade Verbindung 105"/>
              <p:cNvCxnSpPr/>
              <p:nvPr/>
            </p:nvCxnSpPr>
            <p:spPr>
              <a:xfrm rot="5400000">
                <a:off x="2027210" y="4344613"/>
                <a:ext cx="197734" cy="3630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Gerade Verbindung 93"/>
            <p:cNvCxnSpPr/>
            <p:nvPr/>
          </p:nvCxnSpPr>
          <p:spPr>
            <a:xfrm rot="5400000">
              <a:off x="2244936" y="2309905"/>
              <a:ext cx="204669" cy="4459"/>
            </a:xfrm>
            <a:prstGeom prst="line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Gerade Verbindung 113"/>
          <p:cNvCxnSpPr/>
          <p:nvPr/>
        </p:nvCxnSpPr>
        <p:spPr>
          <a:xfrm rot="10800000">
            <a:off x="2566464" y="1663700"/>
            <a:ext cx="468836" cy="2"/>
          </a:xfrm>
          <a:prstGeom prst="line">
            <a:avLst/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Gewinkelte Verbindung 154"/>
          <p:cNvCxnSpPr>
            <a:endCxn id="150" idx="6"/>
          </p:cNvCxnSpPr>
          <p:nvPr/>
        </p:nvCxnSpPr>
        <p:spPr>
          <a:xfrm rot="10800000" flipV="1">
            <a:off x="4222740" y="1168768"/>
            <a:ext cx="2231263" cy="1340012"/>
          </a:xfrm>
          <a:prstGeom prst="bentConnector3">
            <a:avLst>
              <a:gd name="adj1" fmla="val 13003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68" name="Gruppierung 6367"/>
          <p:cNvGrpSpPr/>
          <p:nvPr/>
        </p:nvGrpSpPr>
        <p:grpSpPr>
          <a:xfrm>
            <a:off x="3852464" y="2922603"/>
            <a:ext cx="251336" cy="728132"/>
            <a:chOff x="3872315" y="2921001"/>
            <a:chExt cx="251336" cy="728132"/>
          </a:xfrm>
        </p:grpSpPr>
        <p:sp>
          <p:nvSpPr>
            <p:cNvPr id="6365" name="Rechteck 6364"/>
            <p:cNvSpPr/>
            <p:nvPr/>
          </p:nvSpPr>
          <p:spPr>
            <a:xfrm>
              <a:off x="3872315" y="2999410"/>
              <a:ext cx="251336" cy="595341"/>
            </a:xfrm>
            <a:prstGeom prst="rect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u="sng" dirty="0" smtClean="0">
                  <a:solidFill>
                    <a:schemeClr val="tx1"/>
                  </a:solidFill>
                </a:rPr>
                <a:t>4,7 </a:t>
              </a:r>
              <a:r>
                <a:rPr lang="en-US" sz="1400" u="sng" dirty="0" err="1" smtClean="0">
                  <a:solidFill>
                    <a:schemeClr val="tx1"/>
                  </a:solidFill>
                </a:rPr>
                <a:t>kΩ</a:t>
              </a:r>
              <a:endParaRPr lang="en-US" sz="1400" u="sng" dirty="0">
                <a:solidFill>
                  <a:schemeClr val="tx1"/>
                </a:solidFill>
              </a:endParaRPr>
            </a:p>
          </p:txBody>
        </p:sp>
        <p:sp>
          <p:nvSpPr>
            <p:cNvPr id="6366" name="Oval 6365"/>
            <p:cNvSpPr/>
            <p:nvPr/>
          </p:nvSpPr>
          <p:spPr>
            <a:xfrm>
              <a:off x="3951623" y="2921001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7" name="Oval 6366"/>
            <p:cNvSpPr/>
            <p:nvPr/>
          </p:nvSpPr>
          <p:spPr>
            <a:xfrm>
              <a:off x="3953933" y="3562156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37" name="Gruppierung 3236"/>
          <p:cNvGrpSpPr/>
          <p:nvPr/>
        </p:nvGrpSpPr>
        <p:grpSpPr>
          <a:xfrm>
            <a:off x="4893734" y="2884823"/>
            <a:ext cx="254130" cy="728132"/>
            <a:chOff x="4893734" y="2884823"/>
            <a:chExt cx="254130" cy="728132"/>
          </a:xfrm>
        </p:grpSpPr>
        <p:sp>
          <p:nvSpPr>
            <p:cNvPr id="6373" name="Rechteck 6372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4" name="Rechteck 6373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8A02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5" name="Rechteck 6374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69" name="Gruppierung 6368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6371" name="Oval 6370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72" name="Oval 6371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70" name="Rechteck 6369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238" name="Rechteck 3237"/>
          <p:cNvSpPr/>
          <p:nvPr/>
        </p:nvSpPr>
        <p:spPr>
          <a:xfrm>
            <a:off x="4321171" y="3650735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39" name="Gruppierung 3238"/>
          <p:cNvGrpSpPr/>
          <p:nvPr/>
        </p:nvGrpSpPr>
        <p:grpSpPr>
          <a:xfrm>
            <a:off x="5575582" y="3038643"/>
            <a:ext cx="254130" cy="728132"/>
            <a:chOff x="4893734" y="2884823"/>
            <a:chExt cx="254130" cy="728132"/>
          </a:xfrm>
        </p:grpSpPr>
        <p:sp>
          <p:nvSpPr>
            <p:cNvPr id="3240" name="Rechteck 3239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1" name="Rechteck 3240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2" name="Rechteck 3241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43" name="Gruppierung 3242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244" name="Oval 3243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5" name="Oval 3244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6" name="Rechteck 3245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259" name="Gruppierung 3258"/>
          <p:cNvGrpSpPr/>
          <p:nvPr/>
        </p:nvGrpSpPr>
        <p:grpSpPr>
          <a:xfrm>
            <a:off x="4918377" y="3766775"/>
            <a:ext cx="428322" cy="320482"/>
            <a:chOff x="4918377" y="3766775"/>
            <a:chExt cx="428322" cy="320482"/>
          </a:xfrm>
        </p:grpSpPr>
        <p:grpSp>
          <p:nvGrpSpPr>
            <p:cNvPr id="3253" name="Gruppierung 3252"/>
            <p:cNvGrpSpPr/>
            <p:nvPr/>
          </p:nvGrpSpPr>
          <p:grpSpPr>
            <a:xfrm>
              <a:off x="4985142" y="3766775"/>
              <a:ext cx="291309" cy="320482"/>
              <a:chOff x="4522887" y="3679798"/>
              <a:chExt cx="291309" cy="320482"/>
            </a:xfrm>
          </p:grpSpPr>
          <p:grpSp>
            <p:nvGrpSpPr>
              <p:cNvPr id="3254" name="Gruppierung 3253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256" name="Oval 3255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7" name="Oval 3256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55" name="Akkord 3254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/>
              </a:p>
            </p:txBody>
          </p:sp>
        </p:grpSp>
        <p:sp>
          <p:nvSpPr>
            <p:cNvPr id="3258" name="Textfeld 3257"/>
            <p:cNvSpPr txBox="1"/>
            <p:nvPr/>
          </p:nvSpPr>
          <p:spPr>
            <a:xfrm>
              <a:off x="4918377" y="3792422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PTR</a:t>
              </a:r>
              <a:endParaRPr lang="en-US" sz="1200" dirty="0"/>
            </a:p>
          </p:txBody>
        </p:sp>
      </p:grpSp>
      <p:grpSp>
        <p:nvGrpSpPr>
          <p:cNvPr id="3261" name="Gruppierung 3260"/>
          <p:cNvGrpSpPr/>
          <p:nvPr/>
        </p:nvGrpSpPr>
        <p:grpSpPr>
          <a:xfrm>
            <a:off x="4461930" y="3679798"/>
            <a:ext cx="419180" cy="320482"/>
            <a:chOff x="4461930" y="3679798"/>
            <a:chExt cx="419180" cy="320482"/>
          </a:xfrm>
        </p:grpSpPr>
        <p:grpSp>
          <p:nvGrpSpPr>
            <p:cNvPr id="3252" name="Gruppierung 3251"/>
            <p:cNvGrpSpPr/>
            <p:nvPr/>
          </p:nvGrpSpPr>
          <p:grpSpPr>
            <a:xfrm>
              <a:off x="4522887" y="3679798"/>
              <a:ext cx="291309" cy="320482"/>
              <a:chOff x="4522887" y="3679798"/>
              <a:chExt cx="291309" cy="320482"/>
            </a:xfrm>
          </p:grpSpPr>
          <p:grpSp>
            <p:nvGrpSpPr>
              <p:cNvPr id="3251" name="Gruppierung 3250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249" name="Oval 3248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0" name="Oval 3249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47" name="Akkord 3246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60" name="Rechteck 3259"/>
            <p:cNvSpPr/>
            <p:nvPr/>
          </p:nvSpPr>
          <p:spPr>
            <a:xfrm>
              <a:off x="4461930" y="3705889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3262" name="Gruppierung 3261"/>
          <p:cNvGrpSpPr/>
          <p:nvPr/>
        </p:nvGrpSpPr>
        <p:grpSpPr>
          <a:xfrm>
            <a:off x="228600" y="4403918"/>
            <a:ext cx="419180" cy="320482"/>
            <a:chOff x="4461930" y="3679798"/>
            <a:chExt cx="419180" cy="320482"/>
          </a:xfrm>
        </p:grpSpPr>
        <p:grpSp>
          <p:nvGrpSpPr>
            <p:cNvPr id="3263" name="Gruppierung 3262"/>
            <p:cNvGrpSpPr/>
            <p:nvPr/>
          </p:nvGrpSpPr>
          <p:grpSpPr>
            <a:xfrm>
              <a:off x="4522887" y="3679798"/>
              <a:ext cx="291309" cy="320482"/>
              <a:chOff x="4522887" y="3679798"/>
              <a:chExt cx="291309" cy="320482"/>
            </a:xfrm>
          </p:grpSpPr>
          <p:grpSp>
            <p:nvGrpSpPr>
              <p:cNvPr id="3265" name="Gruppierung 3264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267" name="Oval 3266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8" name="Oval 3267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66" name="Akkord 3265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64" name="Rechteck 3263"/>
            <p:cNvSpPr/>
            <p:nvPr/>
          </p:nvSpPr>
          <p:spPr>
            <a:xfrm>
              <a:off x="4461930" y="3705889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3288" name="Gruppierung 3287"/>
          <p:cNvGrpSpPr/>
          <p:nvPr/>
        </p:nvGrpSpPr>
        <p:grpSpPr>
          <a:xfrm>
            <a:off x="2491864" y="3098897"/>
            <a:ext cx="257241" cy="595341"/>
            <a:chOff x="2314664" y="3132545"/>
            <a:chExt cx="257241" cy="595341"/>
          </a:xfrm>
        </p:grpSpPr>
        <p:sp>
          <p:nvSpPr>
            <p:cNvPr id="3276" name="Rechteck 3275"/>
            <p:cNvSpPr/>
            <p:nvPr/>
          </p:nvSpPr>
          <p:spPr>
            <a:xfrm>
              <a:off x="2314664" y="3132545"/>
              <a:ext cx="251336" cy="59534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US" sz="1400" u="sng" dirty="0">
                <a:solidFill>
                  <a:schemeClr val="tx1"/>
                </a:solidFill>
              </a:endParaRPr>
            </a:p>
          </p:txBody>
        </p:sp>
        <p:sp>
          <p:nvSpPr>
            <p:cNvPr id="3270" name="Rechteck 3269"/>
            <p:cNvSpPr/>
            <p:nvPr/>
          </p:nvSpPr>
          <p:spPr>
            <a:xfrm>
              <a:off x="2320569" y="3207956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1" name="Rechteck 3270"/>
            <p:cNvSpPr/>
            <p:nvPr/>
          </p:nvSpPr>
          <p:spPr>
            <a:xfrm>
              <a:off x="2317775" y="3350663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2" name="Rechteck 3271"/>
            <p:cNvSpPr/>
            <p:nvPr/>
          </p:nvSpPr>
          <p:spPr>
            <a:xfrm>
              <a:off x="2317775" y="3490363"/>
              <a:ext cx="251336" cy="13635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81" name="Gruppierung 3280"/>
          <p:cNvGrpSpPr/>
          <p:nvPr/>
        </p:nvGrpSpPr>
        <p:grpSpPr>
          <a:xfrm>
            <a:off x="609600" y="3694239"/>
            <a:ext cx="2007932" cy="2401761"/>
            <a:chOff x="432400" y="3727887"/>
            <a:chExt cx="2007932" cy="2401761"/>
          </a:xfrm>
        </p:grpSpPr>
        <p:sp>
          <p:nvSpPr>
            <p:cNvPr id="3278" name="Oval 3277"/>
            <p:cNvSpPr/>
            <p:nvPr/>
          </p:nvSpPr>
          <p:spPr>
            <a:xfrm>
              <a:off x="432400" y="6042671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80" name="Gewinkelte Verbindung 3279"/>
            <p:cNvCxnSpPr>
              <a:stCxn id="3278" idx="0"/>
              <a:endCxn id="3276" idx="2"/>
            </p:cNvCxnSpPr>
            <p:nvPr/>
          </p:nvCxnSpPr>
          <p:spPr>
            <a:xfrm rot="5400000" flipH="1" flipV="1">
              <a:off x="300718" y="3903058"/>
              <a:ext cx="2314785" cy="196444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4" name="Gruppierung 3283"/>
          <p:cNvGrpSpPr/>
          <p:nvPr/>
        </p:nvGrpSpPr>
        <p:grpSpPr>
          <a:xfrm>
            <a:off x="609600" y="3098897"/>
            <a:ext cx="2007931" cy="1348414"/>
            <a:chOff x="427275" y="1558082"/>
            <a:chExt cx="2007931" cy="1348414"/>
          </a:xfrm>
        </p:grpSpPr>
        <p:sp>
          <p:nvSpPr>
            <p:cNvPr id="3285" name="Oval 3284"/>
            <p:cNvSpPr/>
            <p:nvPr/>
          </p:nvSpPr>
          <p:spPr>
            <a:xfrm>
              <a:off x="427275" y="2819519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86" name="Gewinkelte Verbindung 3279"/>
            <p:cNvCxnSpPr>
              <a:stCxn id="3285" idx="4"/>
              <a:endCxn id="3276" idx="0"/>
            </p:cNvCxnSpPr>
            <p:nvPr/>
          </p:nvCxnSpPr>
          <p:spPr>
            <a:xfrm rot="5400000" flipH="1" flipV="1">
              <a:off x="778778" y="1250067"/>
              <a:ext cx="1348414" cy="1964443"/>
            </a:xfrm>
            <a:prstGeom prst="bentConnector5">
              <a:avLst>
                <a:gd name="adj1" fmla="val -16953"/>
                <a:gd name="adj2" fmla="val 47908"/>
                <a:gd name="adj3" fmla="val 116953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2" name="Bild 32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46" y="3352803"/>
            <a:ext cx="8355154" cy="2605094"/>
          </a:xfrm>
          <a:prstGeom prst="rect">
            <a:avLst/>
          </a:prstGeom>
        </p:spPr>
      </p:pic>
      <p:grpSp>
        <p:nvGrpSpPr>
          <p:cNvPr id="3263" name="Gruppierung 3262"/>
          <p:cNvGrpSpPr/>
          <p:nvPr/>
        </p:nvGrpSpPr>
        <p:grpSpPr>
          <a:xfrm>
            <a:off x="3215602" y="1350757"/>
            <a:ext cx="314867" cy="650659"/>
            <a:chOff x="3181866" y="2944092"/>
            <a:chExt cx="314867" cy="650659"/>
          </a:xfrm>
        </p:grpSpPr>
        <p:grpSp>
          <p:nvGrpSpPr>
            <p:cNvPr id="3265" name="Gruppierung 126"/>
            <p:cNvGrpSpPr>
              <a:grpSpLocks/>
            </p:cNvGrpSpPr>
            <p:nvPr/>
          </p:nvGrpSpPr>
          <p:grpSpPr>
            <a:xfrm>
              <a:off x="3222642" y="2957653"/>
              <a:ext cx="179007" cy="637098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3277" name="Gerade Verbindung 3276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9" name="Gerade Verbindung 3278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69" name="Rechteck 3268"/>
            <p:cNvSpPr/>
            <p:nvPr/>
          </p:nvSpPr>
          <p:spPr>
            <a:xfrm>
              <a:off x="3181866" y="2997568"/>
              <a:ext cx="235240" cy="531158"/>
            </a:xfrm>
            <a:prstGeom prst="rect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10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kΩ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73" name="Oval 3272"/>
            <p:cNvSpPr/>
            <p:nvPr/>
          </p:nvSpPr>
          <p:spPr>
            <a:xfrm>
              <a:off x="3259666" y="2944092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4" name="Oval 3273"/>
            <p:cNvSpPr/>
            <p:nvPr/>
          </p:nvSpPr>
          <p:spPr>
            <a:xfrm>
              <a:off x="3257356" y="3505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5" name="Oval 3274"/>
            <p:cNvSpPr/>
            <p:nvPr/>
          </p:nvSpPr>
          <p:spPr>
            <a:xfrm>
              <a:off x="3409756" y="3248889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81" name="Gruppierung 3280"/>
          <p:cNvGrpSpPr/>
          <p:nvPr/>
        </p:nvGrpSpPr>
        <p:grpSpPr>
          <a:xfrm>
            <a:off x="3886200" y="1329268"/>
            <a:ext cx="251336" cy="728132"/>
            <a:chOff x="3872315" y="2921001"/>
            <a:chExt cx="251336" cy="728132"/>
          </a:xfrm>
        </p:grpSpPr>
        <p:sp>
          <p:nvSpPr>
            <p:cNvPr id="3282" name="Rechteck 3281"/>
            <p:cNvSpPr/>
            <p:nvPr/>
          </p:nvSpPr>
          <p:spPr>
            <a:xfrm>
              <a:off x="3872315" y="2999410"/>
              <a:ext cx="251336" cy="595341"/>
            </a:xfrm>
            <a:prstGeom prst="rect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u="sng" dirty="0" smtClean="0">
                  <a:solidFill>
                    <a:schemeClr val="tx1"/>
                  </a:solidFill>
                </a:rPr>
                <a:t>4,7 </a:t>
              </a:r>
              <a:r>
                <a:rPr lang="en-US" sz="1400" u="sng" dirty="0" err="1" smtClean="0">
                  <a:solidFill>
                    <a:schemeClr val="tx1"/>
                  </a:solidFill>
                </a:rPr>
                <a:t>kΩ</a:t>
              </a:r>
              <a:endParaRPr lang="en-US" sz="1400" u="sng" dirty="0">
                <a:solidFill>
                  <a:schemeClr val="tx1"/>
                </a:solidFill>
              </a:endParaRPr>
            </a:p>
          </p:txBody>
        </p:sp>
        <p:sp>
          <p:nvSpPr>
            <p:cNvPr id="3283" name="Oval 3282"/>
            <p:cNvSpPr/>
            <p:nvPr/>
          </p:nvSpPr>
          <p:spPr>
            <a:xfrm>
              <a:off x="3951623" y="2921001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4" name="Oval 3283"/>
            <p:cNvSpPr/>
            <p:nvPr/>
          </p:nvSpPr>
          <p:spPr>
            <a:xfrm>
              <a:off x="3953933" y="3562156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87" name="Gruppierung 3286"/>
          <p:cNvGrpSpPr/>
          <p:nvPr/>
        </p:nvGrpSpPr>
        <p:grpSpPr>
          <a:xfrm>
            <a:off x="4927470" y="1291488"/>
            <a:ext cx="254130" cy="728132"/>
            <a:chOff x="4893734" y="2884823"/>
            <a:chExt cx="254130" cy="728132"/>
          </a:xfrm>
        </p:grpSpPr>
        <p:sp>
          <p:nvSpPr>
            <p:cNvPr id="3288" name="Rechteck 3287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9" name="Rechteck 3288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8A02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0" name="Rechteck 3289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91" name="Gruppierung 6368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292" name="Oval 3291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3" name="Oval 3292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4" name="Rechteck 3293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295" name="Rechteck 3294"/>
          <p:cNvSpPr/>
          <p:nvPr/>
        </p:nvSpPr>
        <p:spPr>
          <a:xfrm>
            <a:off x="505242" y="1581665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96" name="Gruppierung 3295"/>
          <p:cNvGrpSpPr/>
          <p:nvPr/>
        </p:nvGrpSpPr>
        <p:grpSpPr>
          <a:xfrm>
            <a:off x="5869128" y="1905000"/>
            <a:ext cx="251336" cy="728132"/>
            <a:chOff x="4893734" y="2884823"/>
            <a:chExt cx="254130" cy="728132"/>
          </a:xfrm>
        </p:grpSpPr>
        <p:sp>
          <p:nvSpPr>
            <p:cNvPr id="3297" name="Rechteck 3296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8" name="Rechteck 3297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9" name="Rechteck 3298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00" name="Gruppierung 3242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301" name="Oval 3300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2" name="Oval 3301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3" name="Rechteck 3302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304" name="Gruppierung 3303"/>
          <p:cNvGrpSpPr/>
          <p:nvPr/>
        </p:nvGrpSpPr>
        <p:grpSpPr>
          <a:xfrm>
            <a:off x="2543478" y="2895600"/>
            <a:ext cx="428322" cy="320482"/>
            <a:chOff x="4918377" y="3766775"/>
            <a:chExt cx="428322" cy="320482"/>
          </a:xfrm>
        </p:grpSpPr>
        <p:grpSp>
          <p:nvGrpSpPr>
            <p:cNvPr id="3305" name="Gruppierung 3252"/>
            <p:cNvGrpSpPr/>
            <p:nvPr/>
          </p:nvGrpSpPr>
          <p:grpSpPr>
            <a:xfrm>
              <a:off x="4985142" y="3766775"/>
              <a:ext cx="291309" cy="320482"/>
              <a:chOff x="4522887" y="3679798"/>
              <a:chExt cx="291309" cy="320482"/>
            </a:xfrm>
          </p:grpSpPr>
          <p:grpSp>
            <p:nvGrpSpPr>
              <p:cNvPr id="3307" name="Gruppierung 3253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309" name="Oval 3308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0" name="Oval 3309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08" name="Akkord 3307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/>
              </a:p>
            </p:txBody>
          </p:sp>
        </p:grpSp>
        <p:sp>
          <p:nvSpPr>
            <p:cNvPr id="3306" name="Textfeld 3305"/>
            <p:cNvSpPr txBox="1"/>
            <p:nvPr/>
          </p:nvSpPr>
          <p:spPr>
            <a:xfrm>
              <a:off x="4918377" y="3792422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PTR</a:t>
              </a:r>
              <a:endParaRPr lang="en-US" sz="1200" dirty="0"/>
            </a:p>
          </p:txBody>
        </p:sp>
      </p:grpSp>
      <p:grpSp>
        <p:nvGrpSpPr>
          <p:cNvPr id="3311" name="Gruppierung 3310"/>
          <p:cNvGrpSpPr/>
          <p:nvPr/>
        </p:nvGrpSpPr>
        <p:grpSpPr>
          <a:xfrm>
            <a:off x="4495666" y="387865"/>
            <a:ext cx="419180" cy="320482"/>
            <a:chOff x="4461930" y="3679798"/>
            <a:chExt cx="419180" cy="320482"/>
          </a:xfrm>
        </p:grpSpPr>
        <p:grpSp>
          <p:nvGrpSpPr>
            <p:cNvPr id="3312" name="Gruppierung 3251"/>
            <p:cNvGrpSpPr/>
            <p:nvPr/>
          </p:nvGrpSpPr>
          <p:grpSpPr>
            <a:xfrm>
              <a:off x="4522887" y="3679798"/>
              <a:ext cx="291309" cy="320482"/>
              <a:chOff x="4522887" y="3679798"/>
              <a:chExt cx="291309" cy="320482"/>
            </a:xfrm>
          </p:grpSpPr>
          <p:grpSp>
            <p:nvGrpSpPr>
              <p:cNvPr id="3314" name="Gruppierung 3250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316" name="Oval 3315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7" name="Oval 3316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15" name="Akkord 3314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13" name="Rechteck 3312"/>
            <p:cNvSpPr/>
            <p:nvPr/>
          </p:nvSpPr>
          <p:spPr>
            <a:xfrm>
              <a:off x="4461930" y="3705889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3318" name="Gruppierung 3317"/>
          <p:cNvGrpSpPr/>
          <p:nvPr/>
        </p:nvGrpSpPr>
        <p:grpSpPr>
          <a:xfrm>
            <a:off x="750746" y="3718118"/>
            <a:ext cx="419180" cy="320482"/>
            <a:chOff x="4461930" y="3679798"/>
            <a:chExt cx="419180" cy="320482"/>
          </a:xfrm>
        </p:grpSpPr>
        <p:grpSp>
          <p:nvGrpSpPr>
            <p:cNvPr id="3319" name="Gruppierung 3262"/>
            <p:cNvGrpSpPr/>
            <p:nvPr/>
          </p:nvGrpSpPr>
          <p:grpSpPr>
            <a:xfrm>
              <a:off x="4522887" y="3679798"/>
              <a:ext cx="291309" cy="320482"/>
              <a:chOff x="4522887" y="3679798"/>
              <a:chExt cx="291309" cy="320482"/>
            </a:xfrm>
          </p:grpSpPr>
          <p:grpSp>
            <p:nvGrpSpPr>
              <p:cNvPr id="3321" name="Gruppierung 3264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323" name="Oval 3322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4" name="Oval 3323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22" name="Akkord 3321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20" name="Rechteck 3319"/>
            <p:cNvSpPr/>
            <p:nvPr/>
          </p:nvSpPr>
          <p:spPr>
            <a:xfrm>
              <a:off x="4461930" y="3705889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3338" name="Gruppierung 3337"/>
          <p:cNvGrpSpPr/>
          <p:nvPr/>
        </p:nvGrpSpPr>
        <p:grpSpPr>
          <a:xfrm>
            <a:off x="3589222" y="-76200"/>
            <a:ext cx="257241" cy="1610977"/>
            <a:chOff x="2491864" y="2631502"/>
            <a:chExt cx="257241" cy="1610977"/>
          </a:xfrm>
        </p:grpSpPr>
        <p:grpSp>
          <p:nvGrpSpPr>
            <p:cNvPr id="3325" name="Gruppierung 3324"/>
            <p:cNvGrpSpPr/>
            <p:nvPr/>
          </p:nvGrpSpPr>
          <p:grpSpPr>
            <a:xfrm>
              <a:off x="2491864" y="3098897"/>
              <a:ext cx="257241" cy="595341"/>
              <a:chOff x="2314664" y="3132545"/>
              <a:chExt cx="257241" cy="595341"/>
            </a:xfrm>
          </p:grpSpPr>
          <p:sp>
            <p:nvSpPr>
              <p:cNvPr id="3326" name="Rechteck 3325"/>
              <p:cNvSpPr/>
              <p:nvPr/>
            </p:nvSpPr>
            <p:spPr>
              <a:xfrm>
                <a:off x="2314664" y="3132545"/>
                <a:ext cx="251336" cy="59534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27" name="Rechteck 3326"/>
              <p:cNvSpPr/>
              <p:nvPr/>
            </p:nvSpPr>
            <p:spPr>
              <a:xfrm>
                <a:off x="2320569" y="3207956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8" name="Rechteck 3327"/>
              <p:cNvSpPr/>
              <p:nvPr/>
            </p:nvSpPr>
            <p:spPr>
              <a:xfrm>
                <a:off x="2317775" y="3350663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9" name="Rechteck 3328"/>
              <p:cNvSpPr/>
              <p:nvPr/>
            </p:nvSpPr>
            <p:spPr>
              <a:xfrm>
                <a:off x="2317775" y="3490363"/>
                <a:ext cx="251336" cy="136357"/>
              </a:xfrm>
              <a:prstGeom prst="rect">
                <a:avLst/>
              </a:prstGeom>
              <a:solidFill>
                <a:srgbClr val="8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30" name="Gruppierung 3329"/>
            <p:cNvGrpSpPr/>
            <p:nvPr/>
          </p:nvGrpSpPr>
          <p:grpSpPr>
            <a:xfrm>
              <a:off x="2576311" y="2631502"/>
              <a:ext cx="86977" cy="467395"/>
              <a:chOff x="2393986" y="1090687"/>
              <a:chExt cx="86977" cy="467395"/>
            </a:xfrm>
          </p:grpSpPr>
          <p:sp>
            <p:nvSpPr>
              <p:cNvPr id="3331" name="Oval 3330"/>
              <p:cNvSpPr/>
              <p:nvPr/>
            </p:nvSpPr>
            <p:spPr>
              <a:xfrm>
                <a:off x="2393986" y="1090687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32" name="Gewinkelte Verbindung 3279"/>
              <p:cNvCxnSpPr>
                <a:stCxn id="3331" idx="4"/>
                <a:endCxn id="3326" idx="0"/>
              </p:cNvCxnSpPr>
              <p:nvPr/>
            </p:nvCxnSpPr>
            <p:spPr>
              <a:xfrm rot="5400000">
                <a:off x="2246132" y="1366739"/>
                <a:ext cx="380418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33" name="Gruppierung 3332"/>
            <p:cNvGrpSpPr/>
            <p:nvPr/>
          </p:nvGrpSpPr>
          <p:grpSpPr>
            <a:xfrm>
              <a:off x="2576311" y="3694238"/>
              <a:ext cx="86977" cy="548241"/>
              <a:chOff x="2399111" y="3727886"/>
              <a:chExt cx="86977" cy="548241"/>
            </a:xfrm>
          </p:grpSpPr>
          <p:sp>
            <p:nvSpPr>
              <p:cNvPr id="3334" name="Oval 3333"/>
              <p:cNvSpPr/>
              <p:nvPr/>
            </p:nvSpPr>
            <p:spPr>
              <a:xfrm>
                <a:off x="2399111" y="4189150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35" name="Gewinkelte Verbindung 3334"/>
              <p:cNvCxnSpPr>
                <a:stCxn id="3334" idx="0"/>
                <a:endCxn id="3326" idx="2"/>
              </p:cNvCxnSpPr>
              <p:nvPr/>
            </p:nvCxnSpPr>
            <p:spPr>
              <a:xfrm rot="16200000" flipV="1">
                <a:off x="2210834" y="3957384"/>
                <a:ext cx="461264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40" name="Gruppierung 3339"/>
          <p:cNvGrpSpPr/>
          <p:nvPr/>
        </p:nvGrpSpPr>
        <p:grpSpPr>
          <a:xfrm>
            <a:off x="591996" y="3951623"/>
            <a:ext cx="257241" cy="1217277"/>
            <a:chOff x="2491864" y="2773125"/>
            <a:chExt cx="257241" cy="1217277"/>
          </a:xfrm>
        </p:grpSpPr>
        <p:grpSp>
          <p:nvGrpSpPr>
            <p:cNvPr id="3341" name="Gruppierung 3340"/>
            <p:cNvGrpSpPr/>
            <p:nvPr/>
          </p:nvGrpSpPr>
          <p:grpSpPr>
            <a:xfrm>
              <a:off x="2491864" y="3098897"/>
              <a:ext cx="257241" cy="595341"/>
              <a:chOff x="2314664" y="3132545"/>
              <a:chExt cx="257241" cy="595341"/>
            </a:xfrm>
          </p:grpSpPr>
          <p:sp>
            <p:nvSpPr>
              <p:cNvPr id="3348" name="Rechteck 3347"/>
              <p:cNvSpPr/>
              <p:nvPr/>
            </p:nvSpPr>
            <p:spPr>
              <a:xfrm>
                <a:off x="2314664" y="3132545"/>
                <a:ext cx="251336" cy="59534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9" name="Rechteck 3348"/>
              <p:cNvSpPr/>
              <p:nvPr/>
            </p:nvSpPr>
            <p:spPr>
              <a:xfrm>
                <a:off x="2320569" y="3207956"/>
                <a:ext cx="251336" cy="13635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0" name="Rechteck 3349"/>
              <p:cNvSpPr/>
              <p:nvPr/>
            </p:nvSpPr>
            <p:spPr>
              <a:xfrm>
                <a:off x="2317775" y="3350663"/>
                <a:ext cx="251336" cy="1363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1" name="Rechteck 3350"/>
              <p:cNvSpPr/>
              <p:nvPr/>
            </p:nvSpPr>
            <p:spPr>
              <a:xfrm>
                <a:off x="2317775" y="3490363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42" name="Gruppierung 3341"/>
            <p:cNvGrpSpPr/>
            <p:nvPr/>
          </p:nvGrpSpPr>
          <p:grpSpPr>
            <a:xfrm>
              <a:off x="2576311" y="2773125"/>
              <a:ext cx="86977" cy="325771"/>
              <a:chOff x="2393986" y="1232310"/>
              <a:chExt cx="86977" cy="325771"/>
            </a:xfrm>
          </p:grpSpPr>
          <p:sp>
            <p:nvSpPr>
              <p:cNvPr id="3346" name="Oval 3345"/>
              <p:cNvSpPr/>
              <p:nvPr/>
            </p:nvSpPr>
            <p:spPr>
              <a:xfrm>
                <a:off x="2393986" y="1232310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47" name="Gewinkelte Verbindung 3279"/>
              <p:cNvCxnSpPr>
                <a:stCxn id="3346" idx="4"/>
                <a:endCxn id="3348" idx="0"/>
              </p:cNvCxnSpPr>
              <p:nvPr/>
            </p:nvCxnSpPr>
            <p:spPr>
              <a:xfrm rot="5400000">
                <a:off x="2316944" y="1437550"/>
                <a:ext cx="238795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43" name="Gruppierung 3342"/>
            <p:cNvGrpSpPr/>
            <p:nvPr/>
          </p:nvGrpSpPr>
          <p:grpSpPr>
            <a:xfrm>
              <a:off x="2576311" y="3694238"/>
              <a:ext cx="86977" cy="296164"/>
              <a:chOff x="2399111" y="3727886"/>
              <a:chExt cx="86977" cy="296164"/>
            </a:xfrm>
          </p:grpSpPr>
          <p:sp>
            <p:nvSpPr>
              <p:cNvPr id="3344" name="Oval 3343"/>
              <p:cNvSpPr/>
              <p:nvPr/>
            </p:nvSpPr>
            <p:spPr>
              <a:xfrm>
                <a:off x="2399111" y="3937073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45" name="Gewinkelte Verbindung 3344"/>
              <p:cNvCxnSpPr>
                <a:stCxn id="3344" idx="0"/>
                <a:endCxn id="3348" idx="2"/>
              </p:cNvCxnSpPr>
              <p:nvPr/>
            </p:nvCxnSpPr>
            <p:spPr>
              <a:xfrm rot="16200000" flipV="1">
                <a:off x="2336873" y="3831346"/>
                <a:ext cx="209187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52" name="Rechteck 3351"/>
          <p:cNvSpPr/>
          <p:nvPr/>
        </p:nvSpPr>
        <p:spPr>
          <a:xfrm>
            <a:off x="1383761" y="3892549"/>
            <a:ext cx="302824" cy="1099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54" name="Bild 3253"/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5400000">
            <a:off x="436544" y="3895851"/>
            <a:ext cx="2106019" cy="1113185"/>
          </a:xfrm>
          <a:prstGeom prst="rect">
            <a:avLst/>
          </a:prstGeom>
        </p:spPr>
      </p:pic>
      <p:grpSp>
        <p:nvGrpSpPr>
          <p:cNvPr id="3354" name="Gruppierung 3353"/>
          <p:cNvGrpSpPr/>
          <p:nvPr/>
        </p:nvGrpSpPr>
        <p:grpSpPr>
          <a:xfrm rot="10800000">
            <a:off x="2721879" y="3911600"/>
            <a:ext cx="314867" cy="600243"/>
            <a:chOff x="3181866" y="2944092"/>
            <a:chExt cx="314867" cy="650659"/>
          </a:xfrm>
        </p:grpSpPr>
        <p:grpSp>
          <p:nvGrpSpPr>
            <p:cNvPr id="3355" name="Gruppierung 126"/>
            <p:cNvGrpSpPr>
              <a:grpSpLocks/>
            </p:cNvGrpSpPr>
            <p:nvPr/>
          </p:nvGrpSpPr>
          <p:grpSpPr>
            <a:xfrm>
              <a:off x="3222642" y="2957653"/>
              <a:ext cx="179007" cy="637098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3360" name="Gerade Verbindung 3359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1" name="Gerade Verbindung 3360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56" name="Rechteck 3355"/>
            <p:cNvSpPr/>
            <p:nvPr/>
          </p:nvSpPr>
          <p:spPr>
            <a:xfrm>
              <a:off x="3181866" y="2997568"/>
              <a:ext cx="235240" cy="53115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10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kΩ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57" name="Oval 3356"/>
            <p:cNvSpPr/>
            <p:nvPr/>
          </p:nvSpPr>
          <p:spPr>
            <a:xfrm>
              <a:off x="3259666" y="2944092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8" name="Oval 3357"/>
            <p:cNvSpPr/>
            <p:nvPr/>
          </p:nvSpPr>
          <p:spPr>
            <a:xfrm>
              <a:off x="3257356" y="3505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9" name="Oval 3358"/>
            <p:cNvSpPr/>
            <p:nvPr/>
          </p:nvSpPr>
          <p:spPr>
            <a:xfrm>
              <a:off x="3409756" y="3248889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62" name="Rechteck 3361"/>
          <p:cNvSpPr/>
          <p:nvPr/>
        </p:nvSpPr>
        <p:spPr>
          <a:xfrm>
            <a:off x="674546" y="3714589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3" name="Rechteck 3362"/>
          <p:cNvSpPr/>
          <p:nvPr/>
        </p:nvSpPr>
        <p:spPr>
          <a:xfrm>
            <a:off x="671494" y="53196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69" name="Gruppierung 3368"/>
          <p:cNvGrpSpPr/>
          <p:nvPr/>
        </p:nvGrpSpPr>
        <p:grpSpPr>
          <a:xfrm>
            <a:off x="1249292" y="6865"/>
            <a:ext cx="239377" cy="859754"/>
            <a:chOff x="1215556" y="1600200"/>
            <a:chExt cx="239377" cy="859754"/>
          </a:xfrm>
        </p:grpSpPr>
        <p:sp>
          <p:nvSpPr>
            <p:cNvPr id="3364" name="Oval 3363"/>
            <p:cNvSpPr/>
            <p:nvPr/>
          </p:nvSpPr>
          <p:spPr>
            <a:xfrm>
              <a:off x="1215556" y="2372977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65" name="Gewinkelte Verbindung 3364"/>
            <p:cNvCxnSpPr>
              <a:stCxn id="3364" idx="0"/>
              <a:endCxn id="3366" idx="4"/>
            </p:cNvCxnSpPr>
            <p:nvPr/>
          </p:nvCxnSpPr>
          <p:spPr>
            <a:xfrm rot="5400000" flipH="1" flipV="1">
              <a:off x="992345" y="1953877"/>
              <a:ext cx="685800" cy="1524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66" name="Oval 3365"/>
            <p:cNvSpPr/>
            <p:nvPr/>
          </p:nvSpPr>
          <p:spPr>
            <a:xfrm>
              <a:off x="1367956" y="1600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70" name="Gruppierung 3369"/>
          <p:cNvGrpSpPr/>
          <p:nvPr/>
        </p:nvGrpSpPr>
        <p:grpSpPr>
          <a:xfrm>
            <a:off x="1698576" y="642233"/>
            <a:ext cx="87760" cy="762000"/>
            <a:chOff x="1360823" y="1600200"/>
            <a:chExt cx="87760" cy="762000"/>
          </a:xfrm>
        </p:grpSpPr>
        <p:sp>
          <p:nvSpPr>
            <p:cNvPr id="3371" name="Oval 3370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72" name="Gewinkelte Verbindung 3371"/>
            <p:cNvCxnSpPr>
              <a:stCxn id="3371" idx="0"/>
              <a:endCxn id="3373" idx="4"/>
            </p:cNvCxnSpPr>
            <p:nvPr/>
          </p:nvCxnSpPr>
          <p:spPr>
            <a:xfrm rot="5400000" flipH="1" flipV="1">
              <a:off x="1110680" y="1980809"/>
              <a:ext cx="5880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73" name="Oval 3372"/>
            <p:cNvSpPr/>
            <p:nvPr/>
          </p:nvSpPr>
          <p:spPr>
            <a:xfrm>
              <a:off x="1361606" y="1600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74" name="Gruppierung 3373"/>
          <p:cNvGrpSpPr/>
          <p:nvPr/>
        </p:nvGrpSpPr>
        <p:grpSpPr>
          <a:xfrm>
            <a:off x="2109646" y="3727289"/>
            <a:ext cx="87760" cy="283988"/>
            <a:chOff x="1360823" y="1600200"/>
            <a:chExt cx="87760" cy="283988"/>
          </a:xfrm>
        </p:grpSpPr>
        <p:sp>
          <p:nvSpPr>
            <p:cNvPr id="3375" name="Oval 3374"/>
            <p:cNvSpPr/>
            <p:nvPr/>
          </p:nvSpPr>
          <p:spPr>
            <a:xfrm>
              <a:off x="1360823" y="1797211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76" name="Gewinkelte Verbindung 3375"/>
            <p:cNvCxnSpPr>
              <a:stCxn id="3375" idx="0"/>
              <a:endCxn id="3377" idx="4"/>
            </p:cNvCxnSpPr>
            <p:nvPr/>
          </p:nvCxnSpPr>
          <p:spPr>
            <a:xfrm rot="5400000" flipH="1" flipV="1">
              <a:off x="1349686" y="1741803"/>
              <a:ext cx="110034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77" name="Oval 3376"/>
            <p:cNvSpPr/>
            <p:nvPr/>
          </p:nvSpPr>
          <p:spPr>
            <a:xfrm>
              <a:off x="1361606" y="1600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78" name="Gruppierung 3377"/>
          <p:cNvGrpSpPr/>
          <p:nvPr/>
        </p:nvGrpSpPr>
        <p:grpSpPr>
          <a:xfrm>
            <a:off x="2503346" y="4419600"/>
            <a:ext cx="254130" cy="728132"/>
            <a:chOff x="4893734" y="2884823"/>
            <a:chExt cx="254130" cy="728132"/>
          </a:xfrm>
        </p:grpSpPr>
        <p:sp>
          <p:nvSpPr>
            <p:cNvPr id="3379" name="Rechteck 3378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0" name="Rechteck 3379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8A02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1" name="Rechteck 3380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82" name="Gruppierung 6368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383" name="Oval 3382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4" name="Oval 3383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5" name="Rechteck 3384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86" name="Rechteck 3385"/>
          <p:cNvSpPr/>
          <p:nvPr/>
        </p:nvSpPr>
        <p:spPr>
          <a:xfrm>
            <a:off x="2579546" y="39480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7" name="Rechteck 3386"/>
          <p:cNvSpPr/>
          <p:nvPr/>
        </p:nvSpPr>
        <p:spPr>
          <a:xfrm>
            <a:off x="3109894" y="3708400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8" name="Rechteck 3387"/>
          <p:cNvSpPr/>
          <p:nvPr/>
        </p:nvSpPr>
        <p:spPr>
          <a:xfrm>
            <a:off x="7059064" y="133219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9" name="Rechteck 3388"/>
          <p:cNvSpPr/>
          <p:nvPr/>
        </p:nvSpPr>
        <p:spPr>
          <a:xfrm>
            <a:off x="2350946" y="3873501"/>
            <a:ext cx="88572" cy="224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90" name="Gruppierung 3389"/>
          <p:cNvGrpSpPr/>
          <p:nvPr/>
        </p:nvGrpSpPr>
        <p:grpSpPr>
          <a:xfrm>
            <a:off x="2110515" y="4406900"/>
            <a:ext cx="87760" cy="534820"/>
            <a:chOff x="1360823" y="1827380"/>
            <a:chExt cx="87760" cy="534820"/>
          </a:xfrm>
        </p:grpSpPr>
        <p:sp>
          <p:nvSpPr>
            <p:cNvPr id="3391" name="Oval 3390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92" name="Gewinkelte Verbindung 3391"/>
            <p:cNvCxnSpPr>
              <a:stCxn id="3391" idx="0"/>
              <a:endCxn id="3393" idx="4"/>
            </p:cNvCxnSpPr>
            <p:nvPr/>
          </p:nvCxnSpPr>
          <p:spPr>
            <a:xfrm rot="5400000" flipH="1" flipV="1">
              <a:off x="1224270" y="2094399"/>
              <a:ext cx="36086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93" name="Oval 3392"/>
            <p:cNvSpPr/>
            <p:nvPr/>
          </p:nvSpPr>
          <p:spPr>
            <a:xfrm>
              <a:off x="1361606" y="182738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23" name="Gruppierung 3422"/>
          <p:cNvGrpSpPr/>
          <p:nvPr/>
        </p:nvGrpSpPr>
        <p:grpSpPr>
          <a:xfrm>
            <a:off x="2167336" y="540265"/>
            <a:ext cx="419180" cy="520240"/>
            <a:chOff x="2133600" y="2925122"/>
            <a:chExt cx="419180" cy="520240"/>
          </a:xfrm>
        </p:grpSpPr>
        <p:cxnSp>
          <p:nvCxnSpPr>
            <p:cNvPr id="3414" name="Gewinkelte Verbindung 3413"/>
            <p:cNvCxnSpPr>
              <a:stCxn id="3400" idx="4"/>
              <a:endCxn id="3399" idx="0"/>
            </p:cNvCxnSpPr>
            <p:nvPr/>
          </p:nvCxnSpPr>
          <p:spPr>
            <a:xfrm rot="16200000" flipV="1">
              <a:off x="2169841" y="3184169"/>
              <a:ext cx="346286" cy="214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95" name="Gruppierung 3251"/>
            <p:cNvGrpSpPr/>
            <p:nvPr/>
          </p:nvGrpSpPr>
          <p:grpSpPr>
            <a:xfrm rot="10800000">
              <a:off x="2200514" y="2925122"/>
              <a:ext cx="291309" cy="520240"/>
              <a:chOff x="4522887" y="3466881"/>
              <a:chExt cx="291309" cy="520240"/>
            </a:xfrm>
          </p:grpSpPr>
          <p:grpSp>
            <p:nvGrpSpPr>
              <p:cNvPr id="3397" name="Gruppierung 3250"/>
              <p:cNvGrpSpPr/>
              <p:nvPr/>
            </p:nvGrpSpPr>
            <p:grpSpPr>
              <a:xfrm>
                <a:off x="4627164" y="3466881"/>
                <a:ext cx="89123" cy="520240"/>
                <a:chOff x="4627164" y="3466881"/>
                <a:chExt cx="89123" cy="520240"/>
              </a:xfrm>
            </p:grpSpPr>
            <p:sp>
              <p:nvSpPr>
                <p:cNvPr id="3399" name="Oval 3398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0" name="Oval 3399"/>
                <p:cNvSpPr/>
                <p:nvPr/>
              </p:nvSpPr>
              <p:spPr>
                <a:xfrm>
                  <a:off x="4627164" y="3466881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98" name="Akkord 3397"/>
              <p:cNvSpPr/>
              <p:nvPr/>
            </p:nvSpPr>
            <p:spPr>
              <a:xfrm rot="7861586">
                <a:off x="4522887" y="3619280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96" name="Rechteck 3395"/>
            <p:cNvSpPr/>
            <p:nvPr/>
          </p:nvSpPr>
          <p:spPr>
            <a:xfrm>
              <a:off x="2133600" y="3016250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3401" name="Gruppierung 3400"/>
          <p:cNvGrpSpPr/>
          <p:nvPr/>
        </p:nvGrpSpPr>
        <p:grpSpPr>
          <a:xfrm>
            <a:off x="2235382" y="4637423"/>
            <a:ext cx="257241" cy="1001377"/>
            <a:chOff x="2491864" y="2926682"/>
            <a:chExt cx="257241" cy="1001377"/>
          </a:xfrm>
        </p:grpSpPr>
        <p:grpSp>
          <p:nvGrpSpPr>
            <p:cNvPr id="3402" name="Gruppierung 3401"/>
            <p:cNvGrpSpPr/>
            <p:nvPr/>
          </p:nvGrpSpPr>
          <p:grpSpPr>
            <a:xfrm>
              <a:off x="2491864" y="3098897"/>
              <a:ext cx="257241" cy="595341"/>
              <a:chOff x="2314664" y="3132545"/>
              <a:chExt cx="257241" cy="595341"/>
            </a:xfrm>
          </p:grpSpPr>
          <p:sp>
            <p:nvSpPr>
              <p:cNvPr id="3409" name="Rechteck 3408"/>
              <p:cNvSpPr/>
              <p:nvPr/>
            </p:nvSpPr>
            <p:spPr>
              <a:xfrm>
                <a:off x="2314664" y="3132545"/>
                <a:ext cx="251336" cy="59534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0" name="Rechteck 3409"/>
              <p:cNvSpPr/>
              <p:nvPr/>
            </p:nvSpPr>
            <p:spPr>
              <a:xfrm>
                <a:off x="2320569" y="3207956"/>
                <a:ext cx="251336" cy="13635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1" name="Rechteck 3410"/>
              <p:cNvSpPr/>
              <p:nvPr/>
            </p:nvSpPr>
            <p:spPr>
              <a:xfrm>
                <a:off x="2317775" y="3350663"/>
                <a:ext cx="251336" cy="1363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2" name="Rechteck 3411"/>
              <p:cNvSpPr/>
              <p:nvPr/>
            </p:nvSpPr>
            <p:spPr>
              <a:xfrm>
                <a:off x="2317775" y="3490363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03" name="Gruppierung 3402"/>
            <p:cNvGrpSpPr/>
            <p:nvPr/>
          </p:nvGrpSpPr>
          <p:grpSpPr>
            <a:xfrm>
              <a:off x="2576311" y="2926682"/>
              <a:ext cx="86977" cy="172215"/>
              <a:chOff x="2393986" y="1385867"/>
              <a:chExt cx="86977" cy="172215"/>
            </a:xfrm>
          </p:grpSpPr>
          <p:sp>
            <p:nvSpPr>
              <p:cNvPr id="3407" name="Oval 3406"/>
              <p:cNvSpPr/>
              <p:nvPr/>
            </p:nvSpPr>
            <p:spPr>
              <a:xfrm>
                <a:off x="2393986" y="1385867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08" name="Gewinkelte Verbindung 3279"/>
              <p:cNvCxnSpPr>
                <a:stCxn id="3407" idx="4"/>
                <a:endCxn id="3409" idx="0"/>
              </p:cNvCxnSpPr>
              <p:nvPr/>
            </p:nvCxnSpPr>
            <p:spPr>
              <a:xfrm rot="5400000">
                <a:off x="2393722" y="1514329"/>
                <a:ext cx="85238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04" name="Gruppierung 3403"/>
            <p:cNvGrpSpPr/>
            <p:nvPr/>
          </p:nvGrpSpPr>
          <p:grpSpPr>
            <a:xfrm>
              <a:off x="2576311" y="3694238"/>
              <a:ext cx="86977" cy="233821"/>
              <a:chOff x="2399111" y="3727886"/>
              <a:chExt cx="86977" cy="233821"/>
            </a:xfrm>
          </p:grpSpPr>
          <p:sp>
            <p:nvSpPr>
              <p:cNvPr id="3405" name="Oval 3404"/>
              <p:cNvSpPr/>
              <p:nvPr/>
            </p:nvSpPr>
            <p:spPr>
              <a:xfrm>
                <a:off x="2399111" y="3874730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06" name="Gewinkelte Verbindung 3405"/>
              <p:cNvCxnSpPr>
                <a:stCxn id="3405" idx="0"/>
                <a:endCxn id="3409" idx="2"/>
              </p:cNvCxnSpPr>
              <p:nvPr/>
            </p:nvCxnSpPr>
            <p:spPr>
              <a:xfrm rot="16200000" flipV="1">
                <a:off x="2368044" y="3800174"/>
                <a:ext cx="146844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24" name="Gruppierung 3423"/>
          <p:cNvGrpSpPr/>
          <p:nvPr/>
        </p:nvGrpSpPr>
        <p:grpSpPr>
          <a:xfrm>
            <a:off x="2655746" y="5093160"/>
            <a:ext cx="419180" cy="520240"/>
            <a:chOff x="2133600" y="2925122"/>
            <a:chExt cx="419180" cy="520240"/>
          </a:xfrm>
        </p:grpSpPr>
        <p:cxnSp>
          <p:nvCxnSpPr>
            <p:cNvPr id="3425" name="Gewinkelte Verbindung 3424"/>
            <p:cNvCxnSpPr>
              <a:stCxn id="3431" idx="4"/>
              <a:endCxn id="3430" idx="0"/>
            </p:cNvCxnSpPr>
            <p:nvPr/>
          </p:nvCxnSpPr>
          <p:spPr>
            <a:xfrm rot="16200000" flipV="1">
              <a:off x="2169841" y="3184169"/>
              <a:ext cx="346286" cy="214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26" name="Gruppierung 3251"/>
            <p:cNvGrpSpPr/>
            <p:nvPr/>
          </p:nvGrpSpPr>
          <p:grpSpPr>
            <a:xfrm rot="10800000">
              <a:off x="2200514" y="2925122"/>
              <a:ext cx="291309" cy="520240"/>
              <a:chOff x="4522887" y="3466881"/>
              <a:chExt cx="291309" cy="520240"/>
            </a:xfrm>
          </p:grpSpPr>
          <p:grpSp>
            <p:nvGrpSpPr>
              <p:cNvPr id="3428" name="Gruppierung 3250"/>
              <p:cNvGrpSpPr/>
              <p:nvPr/>
            </p:nvGrpSpPr>
            <p:grpSpPr>
              <a:xfrm>
                <a:off x="4627164" y="3466881"/>
                <a:ext cx="89123" cy="520240"/>
                <a:chOff x="4627164" y="3466881"/>
                <a:chExt cx="89123" cy="520240"/>
              </a:xfrm>
            </p:grpSpPr>
            <p:sp>
              <p:nvSpPr>
                <p:cNvPr id="3430" name="Oval 3429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1" name="Oval 3430"/>
                <p:cNvSpPr/>
                <p:nvPr/>
              </p:nvSpPr>
              <p:spPr>
                <a:xfrm>
                  <a:off x="4627164" y="3466881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29" name="Akkord 3428"/>
              <p:cNvSpPr/>
              <p:nvPr/>
            </p:nvSpPr>
            <p:spPr>
              <a:xfrm rot="7861586">
                <a:off x="4522887" y="3619280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7" name="Rechteck 3426"/>
            <p:cNvSpPr/>
            <p:nvPr/>
          </p:nvSpPr>
          <p:spPr>
            <a:xfrm>
              <a:off x="2133600" y="3016250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sp>
        <p:nvSpPr>
          <p:cNvPr id="3432" name="Rechteck 3431"/>
          <p:cNvSpPr/>
          <p:nvPr/>
        </p:nvSpPr>
        <p:spPr>
          <a:xfrm>
            <a:off x="2857500" y="48624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3" name="Rechteck 3432"/>
          <p:cNvSpPr/>
          <p:nvPr/>
        </p:nvSpPr>
        <p:spPr>
          <a:xfrm>
            <a:off x="3076822" y="3886200"/>
            <a:ext cx="99624" cy="1099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4" name="Rechteck 3433"/>
          <p:cNvSpPr/>
          <p:nvPr/>
        </p:nvSpPr>
        <p:spPr>
          <a:xfrm>
            <a:off x="2440174" y="4334364"/>
            <a:ext cx="88572" cy="224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5" name="Rechteck 3434"/>
          <p:cNvSpPr/>
          <p:nvPr/>
        </p:nvSpPr>
        <p:spPr>
          <a:xfrm>
            <a:off x="5398946" y="3297089"/>
            <a:ext cx="3516454" cy="2722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6" name="Textfeld 3435"/>
          <p:cNvSpPr txBox="1"/>
          <p:nvPr/>
        </p:nvSpPr>
        <p:spPr>
          <a:xfrm>
            <a:off x="280846" y="3352800"/>
            <a:ext cx="38475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500" dirty="0" smtClean="0"/>
              <a:t>1</a:t>
            </a:r>
          </a:p>
          <a:p>
            <a:pPr algn="r"/>
            <a:r>
              <a:rPr lang="en-US" sz="1500" dirty="0" smtClean="0"/>
              <a:t>2</a:t>
            </a:r>
          </a:p>
          <a:p>
            <a:pPr algn="r"/>
            <a:r>
              <a:rPr lang="en-US" sz="1500" dirty="0" smtClean="0"/>
              <a:t>3</a:t>
            </a:r>
          </a:p>
          <a:p>
            <a:pPr algn="r"/>
            <a:r>
              <a:rPr lang="en-US" sz="1500" dirty="0" smtClean="0"/>
              <a:t>4</a:t>
            </a:r>
          </a:p>
          <a:p>
            <a:pPr algn="r"/>
            <a:r>
              <a:rPr lang="en-US" sz="1500" dirty="0" smtClean="0"/>
              <a:t>5</a:t>
            </a:r>
          </a:p>
          <a:p>
            <a:pPr algn="r"/>
            <a:r>
              <a:rPr lang="en-US" sz="1500" dirty="0" smtClean="0"/>
              <a:t>6</a:t>
            </a:r>
          </a:p>
          <a:p>
            <a:pPr algn="r"/>
            <a:r>
              <a:rPr lang="en-US" sz="1500" dirty="0" smtClean="0"/>
              <a:t>7</a:t>
            </a:r>
          </a:p>
          <a:p>
            <a:pPr algn="r"/>
            <a:r>
              <a:rPr lang="en-US" sz="1500" dirty="0" smtClean="0"/>
              <a:t>8</a:t>
            </a:r>
          </a:p>
          <a:p>
            <a:pPr algn="r"/>
            <a:r>
              <a:rPr lang="en-US" sz="1500" dirty="0" smtClean="0"/>
              <a:t>9</a:t>
            </a:r>
          </a:p>
          <a:p>
            <a:pPr algn="r"/>
            <a:r>
              <a:rPr lang="en-US" sz="1500" dirty="0" smtClean="0"/>
              <a:t>10</a:t>
            </a:r>
            <a:endParaRPr lang="en-US" sz="1500" dirty="0"/>
          </a:p>
        </p:txBody>
      </p:sp>
      <p:sp>
        <p:nvSpPr>
          <p:cNvPr id="3437" name="Textfeld 3436"/>
          <p:cNvSpPr txBox="1"/>
          <p:nvPr/>
        </p:nvSpPr>
        <p:spPr>
          <a:xfrm>
            <a:off x="445946" y="5715000"/>
            <a:ext cx="5109092" cy="452723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pPr algn="r"/>
            <a:r>
              <a:rPr lang="en-US" sz="1600" dirty="0" smtClean="0"/>
              <a:t>1</a:t>
            </a:r>
          </a:p>
          <a:p>
            <a:pPr algn="r"/>
            <a:r>
              <a:rPr lang="en-US" sz="1600" dirty="0" smtClean="0"/>
              <a:t>2</a:t>
            </a:r>
          </a:p>
          <a:p>
            <a:pPr algn="r"/>
            <a:r>
              <a:rPr lang="en-US" sz="1600" dirty="0" smtClean="0"/>
              <a:t>3</a:t>
            </a:r>
          </a:p>
          <a:p>
            <a:pPr algn="r"/>
            <a:r>
              <a:rPr lang="en-US" sz="1600" dirty="0" smtClean="0"/>
              <a:t>4</a:t>
            </a:r>
          </a:p>
          <a:p>
            <a:pPr algn="r"/>
            <a:r>
              <a:rPr lang="en-US" sz="1600" dirty="0" smtClean="0"/>
              <a:t>5</a:t>
            </a:r>
          </a:p>
          <a:p>
            <a:pPr algn="r"/>
            <a:r>
              <a:rPr lang="en-US" sz="1600" dirty="0" smtClean="0"/>
              <a:t>6</a:t>
            </a:r>
          </a:p>
          <a:p>
            <a:pPr algn="r"/>
            <a:r>
              <a:rPr lang="en-US" sz="1600" dirty="0" smtClean="0"/>
              <a:t>7</a:t>
            </a:r>
          </a:p>
          <a:p>
            <a:pPr algn="r"/>
            <a:r>
              <a:rPr lang="en-US" sz="1600" dirty="0" smtClean="0"/>
              <a:t>8</a:t>
            </a:r>
          </a:p>
          <a:p>
            <a:pPr algn="r"/>
            <a:r>
              <a:rPr lang="en-US" sz="1600" dirty="0" smtClean="0"/>
              <a:t>9</a:t>
            </a:r>
          </a:p>
          <a:p>
            <a:pPr algn="r"/>
            <a:r>
              <a:rPr lang="en-US" sz="1600" dirty="0" smtClean="0"/>
              <a:t>10</a:t>
            </a:r>
          </a:p>
          <a:p>
            <a:pPr algn="r"/>
            <a:r>
              <a:rPr lang="en-US" sz="1600" dirty="0" smtClean="0"/>
              <a:t>11</a:t>
            </a:r>
          </a:p>
          <a:p>
            <a:pPr algn="r"/>
            <a:r>
              <a:rPr lang="en-US" sz="1600" dirty="0" smtClean="0"/>
              <a:t>12</a:t>
            </a:r>
          </a:p>
          <a:p>
            <a:pPr algn="r"/>
            <a:r>
              <a:rPr lang="en-US" sz="1600" dirty="0" smtClean="0"/>
              <a:t>13</a:t>
            </a:r>
          </a:p>
          <a:p>
            <a:pPr algn="r"/>
            <a:r>
              <a:rPr lang="en-US" sz="1600" dirty="0" smtClean="0"/>
              <a:t>14</a:t>
            </a:r>
          </a:p>
          <a:p>
            <a:pPr algn="r"/>
            <a:r>
              <a:rPr lang="en-US" sz="1600" dirty="0" smtClean="0"/>
              <a:t>15</a:t>
            </a:r>
          </a:p>
          <a:p>
            <a:pPr algn="r"/>
            <a:r>
              <a:rPr lang="en-US" sz="1600" dirty="0" smtClean="0"/>
              <a:t>16</a:t>
            </a:r>
          </a:p>
          <a:p>
            <a:pPr algn="r"/>
            <a:r>
              <a:rPr lang="en-US" sz="1600" dirty="0" smtClean="0"/>
              <a:t>17</a:t>
            </a:r>
          </a:p>
          <a:p>
            <a:pPr algn="r"/>
            <a:r>
              <a:rPr lang="en-US" sz="1600" dirty="0" smtClean="0"/>
              <a:t>18</a:t>
            </a:r>
          </a:p>
          <a:p>
            <a:pPr algn="r"/>
            <a:r>
              <a:rPr lang="en-US" sz="1600" dirty="0" smtClean="0"/>
              <a:t>19</a:t>
            </a:r>
          </a:p>
          <a:p>
            <a:pPr algn="r"/>
            <a:r>
              <a:rPr lang="en-US" sz="1600" dirty="0" smtClean="0"/>
              <a:t>20</a:t>
            </a:r>
            <a:endParaRPr lang="en-US" sz="1600" dirty="0"/>
          </a:p>
        </p:txBody>
      </p:sp>
      <p:pic>
        <p:nvPicPr>
          <p:cNvPr id="3253" name="Bild 3252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5555038" y="-12066"/>
            <a:ext cx="2336800" cy="2783673"/>
          </a:xfrm>
          <a:prstGeom prst="rect">
            <a:avLst/>
          </a:prstGeom>
        </p:spPr>
      </p:pic>
      <p:sp>
        <p:nvSpPr>
          <p:cNvPr id="3438" name="Rechteck 3437"/>
          <p:cNvSpPr/>
          <p:nvPr/>
        </p:nvSpPr>
        <p:spPr>
          <a:xfrm>
            <a:off x="4319976" y="1676400"/>
            <a:ext cx="99624" cy="4312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9" name="Rechteck 3438"/>
          <p:cNvSpPr/>
          <p:nvPr/>
        </p:nvSpPr>
        <p:spPr>
          <a:xfrm>
            <a:off x="3067430" y="594267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40" name="Bild 3439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rot="5400000">
            <a:off x="3331820" y="4048326"/>
            <a:ext cx="2125665" cy="1039414"/>
          </a:xfrm>
          <a:prstGeom prst="rect">
            <a:avLst/>
          </a:prstGeom>
        </p:spPr>
      </p:pic>
      <p:sp>
        <p:nvSpPr>
          <p:cNvPr id="3441" name="Rechteck 3440"/>
          <p:cNvSpPr/>
          <p:nvPr/>
        </p:nvSpPr>
        <p:spPr>
          <a:xfrm>
            <a:off x="4255946" y="3687454"/>
            <a:ext cx="302824" cy="17175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42" name="Gruppierung 3441"/>
          <p:cNvGrpSpPr/>
          <p:nvPr/>
        </p:nvGrpSpPr>
        <p:grpSpPr>
          <a:xfrm>
            <a:off x="2110786" y="5067300"/>
            <a:ext cx="87760" cy="304800"/>
            <a:chOff x="1360823" y="2057400"/>
            <a:chExt cx="87760" cy="304800"/>
          </a:xfrm>
        </p:grpSpPr>
        <p:sp>
          <p:nvSpPr>
            <p:cNvPr id="3443" name="Oval 3442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44" name="Gewinkelte Verbindung 3443"/>
            <p:cNvCxnSpPr>
              <a:stCxn id="3443" idx="0"/>
              <a:endCxn id="3445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45" name="Oval 3444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47" name="Gewinkelte Verbindung 3446"/>
          <p:cNvCxnSpPr>
            <a:stCxn id="3306" idx="0"/>
            <a:endCxn id="3387" idx="0"/>
          </p:cNvCxnSpPr>
          <p:nvPr/>
        </p:nvCxnSpPr>
        <p:spPr>
          <a:xfrm rot="16200000" flipH="1">
            <a:off x="2562816" y="3116069"/>
            <a:ext cx="787153" cy="397508"/>
          </a:xfrm>
          <a:prstGeom prst="bentConnector3">
            <a:avLst>
              <a:gd name="adj1" fmla="val -2904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0" name="Gewinkelte Verbindung 3449"/>
          <p:cNvCxnSpPr>
            <a:stCxn id="3386" idx="0"/>
            <a:endCxn id="3308" idx="2"/>
          </p:cNvCxnSpPr>
          <p:nvPr/>
        </p:nvCxnSpPr>
        <p:spPr>
          <a:xfrm rot="5400000" flipH="1" flipV="1">
            <a:off x="2300640" y="3491591"/>
            <a:ext cx="780663" cy="13234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55" name="Bild 3454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rot="5400000">
            <a:off x="6102731" y="3644203"/>
            <a:ext cx="3742860" cy="1830195"/>
          </a:xfrm>
          <a:prstGeom prst="rect">
            <a:avLst/>
          </a:prstGeom>
        </p:spPr>
      </p:pic>
      <p:sp>
        <p:nvSpPr>
          <p:cNvPr id="3456" name="Rechteck 3455"/>
          <p:cNvSpPr/>
          <p:nvPr/>
        </p:nvSpPr>
        <p:spPr>
          <a:xfrm>
            <a:off x="5003640" y="39480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57" name="Gruppierung 3456"/>
          <p:cNvGrpSpPr/>
          <p:nvPr/>
        </p:nvGrpSpPr>
        <p:grpSpPr>
          <a:xfrm>
            <a:off x="2362200" y="3492500"/>
            <a:ext cx="87760" cy="304800"/>
            <a:chOff x="1360823" y="2057400"/>
            <a:chExt cx="87760" cy="304800"/>
          </a:xfrm>
        </p:grpSpPr>
        <p:sp>
          <p:nvSpPr>
            <p:cNvPr id="3458" name="Oval 3457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59" name="Gewinkelte Verbindung 3458"/>
            <p:cNvCxnSpPr>
              <a:stCxn id="3458" idx="0"/>
              <a:endCxn id="3460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60" name="Oval 3459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61" name="Gruppierung 3460"/>
          <p:cNvGrpSpPr/>
          <p:nvPr/>
        </p:nvGrpSpPr>
        <p:grpSpPr>
          <a:xfrm>
            <a:off x="5006386" y="3505200"/>
            <a:ext cx="87760" cy="304800"/>
            <a:chOff x="1360823" y="2057400"/>
            <a:chExt cx="87760" cy="304800"/>
          </a:xfrm>
        </p:grpSpPr>
        <p:sp>
          <p:nvSpPr>
            <p:cNvPr id="3462" name="Oval 3461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63" name="Gewinkelte Verbindung 3462"/>
            <p:cNvCxnSpPr>
              <a:stCxn id="3462" idx="0"/>
              <a:endCxn id="3464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64" name="Oval 3463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65" name="Rechteck 3464"/>
          <p:cNvSpPr/>
          <p:nvPr/>
        </p:nvSpPr>
        <p:spPr>
          <a:xfrm>
            <a:off x="3303446" y="3962400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6" name="Rechteck 3465"/>
          <p:cNvSpPr/>
          <p:nvPr/>
        </p:nvSpPr>
        <p:spPr>
          <a:xfrm>
            <a:off x="3305052" y="48624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67" name="Gruppierung 3466"/>
          <p:cNvGrpSpPr/>
          <p:nvPr/>
        </p:nvGrpSpPr>
        <p:grpSpPr>
          <a:xfrm>
            <a:off x="3284936" y="921265"/>
            <a:ext cx="101600" cy="419100"/>
            <a:chOff x="4893734" y="2884823"/>
            <a:chExt cx="254130" cy="728132"/>
          </a:xfrm>
        </p:grpSpPr>
        <p:sp>
          <p:nvSpPr>
            <p:cNvPr id="3468" name="Rechteck 3467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9" name="Rechteck 3468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0" name="Rechteck 3469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71" name="Gruppierung 3242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472" name="Oval 3471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3" name="Oval 3472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4" name="Rechteck 3473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75" name="Gruppierung 3474"/>
          <p:cNvGrpSpPr/>
          <p:nvPr/>
        </p:nvGrpSpPr>
        <p:grpSpPr>
          <a:xfrm>
            <a:off x="5227812" y="3723023"/>
            <a:ext cx="87760" cy="1445877"/>
            <a:chOff x="1360823" y="916323"/>
            <a:chExt cx="87760" cy="1445877"/>
          </a:xfrm>
        </p:grpSpPr>
        <p:sp>
          <p:nvSpPr>
            <p:cNvPr id="3476" name="Oval 3475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77" name="Gewinkelte Verbindung 3476"/>
            <p:cNvCxnSpPr>
              <a:stCxn id="3476" idx="0"/>
              <a:endCxn id="3478" idx="4"/>
            </p:cNvCxnSpPr>
            <p:nvPr/>
          </p:nvCxnSpPr>
          <p:spPr>
            <a:xfrm rot="5400000" flipH="1" flipV="1">
              <a:off x="768742" y="1638871"/>
              <a:ext cx="1271923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78" name="Oval 3477"/>
            <p:cNvSpPr/>
            <p:nvPr/>
          </p:nvSpPr>
          <p:spPr>
            <a:xfrm>
              <a:off x="1361606" y="9163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79" name="Rechteck 3478"/>
          <p:cNvSpPr/>
          <p:nvPr/>
        </p:nvSpPr>
        <p:spPr>
          <a:xfrm>
            <a:off x="222064" y="33528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+</a:t>
            </a:r>
          </a:p>
        </p:txBody>
      </p:sp>
      <p:sp>
        <p:nvSpPr>
          <p:cNvPr id="3480" name="Rechteck 3479"/>
          <p:cNvSpPr/>
          <p:nvPr/>
        </p:nvSpPr>
        <p:spPr>
          <a:xfrm>
            <a:off x="228600" y="5143500"/>
            <a:ext cx="255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-</a:t>
            </a:r>
          </a:p>
        </p:txBody>
      </p:sp>
      <p:grpSp>
        <p:nvGrpSpPr>
          <p:cNvPr id="3487" name="Gruppierung 3486"/>
          <p:cNvGrpSpPr/>
          <p:nvPr/>
        </p:nvGrpSpPr>
        <p:grpSpPr>
          <a:xfrm>
            <a:off x="3350305" y="4953001"/>
            <a:ext cx="383495" cy="1229976"/>
            <a:chOff x="3350305" y="4953001"/>
            <a:chExt cx="383495" cy="1229976"/>
          </a:xfrm>
        </p:grpSpPr>
        <p:cxnSp>
          <p:nvCxnSpPr>
            <p:cNvPr id="3481" name="Gewinkelte Verbindung 3480"/>
            <p:cNvCxnSpPr>
              <a:stCxn id="3484" idx="2"/>
              <a:endCxn id="3466" idx="2"/>
            </p:cNvCxnSpPr>
            <p:nvPr/>
          </p:nvCxnSpPr>
          <p:spPr>
            <a:xfrm rot="10800000">
              <a:off x="3350305" y="4953001"/>
              <a:ext cx="296518" cy="1186489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84" name="Oval 3483"/>
            <p:cNvSpPr/>
            <p:nvPr/>
          </p:nvSpPr>
          <p:spPr>
            <a:xfrm>
              <a:off x="3646823" y="60960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1" name="Rechteckige Legende 190"/>
          <p:cNvSpPr/>
          <p:nvPr/>
        </p:nvSpPr>
        <p:spPr>
          <a:xfrm>
            <a:off x="267542" y="1750360"/>
            <a:ext cx="2449124" cy="1232217"/>
          </a:xfrm>
          <a:prstGeom prst="wedgeRectCallout">
            <a:avLst>
              <a:gd name="adj1" fmla="val 26355"/>
              <a:gd name="adj2" fmla="val 22122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Fehler</a:t>
            </a:r>
            <a:r>
              <a:rPr lang="en-US" dirty="0" smtClean="0"/>
              <a:t>: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Eingang</a:t>
            </a:r>
            <a:r>
              <a:rPr lang="en-US" dirty="0" smtClean="0"/>
              <a:t> des </a:t>
            </a:r>
            <a:r>
              <a:rPr lang="en-US" dirty="0" err="1" smtClean="0"/>
              <a:t>zweiten</a:t>
            </a:r>
            <a:r>
              <a:rPr lang="en-US" dirty="0" smtClean="0"/>
              <a:t> </a:t>
            </a:r>
            <a:r>
              <a:rPr lang="en-US" dirty="0" err="1" smtClean="0"/>
              <a:t>Scmitt</a:t>
            </a:r>
            <a:r>
              <a:rPr lang="en-US" dirty="0" smtClean="0"/>
              <a:t>-Triggers muss auf + und </a:t>
            </a:r>
            <a:r>
              <a:rPr lang="en-US" dirty="0" err="1" smtClean="0"/>
              <a:t>nicht</a:t>
            </a:r>
            <a:r>
              <a:rPr lang="en-US" dirty="0" smtClean="0"/>
              <a:t>,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, auf – </a:t>
            </a:r>
            <a:r>
              <a:rPr lang="en-US" dirty="0" err="1" smtClean="0"/>
              <a:t>liegen</a:t>
            </a:r>
            <a:endParaRPr lang="en-US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2" name="Bild 32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46" y="3352803"/>
            <a:ext cx="8355154" cy="2605094"/>
          </a:xfrm>
          <a:prstGeom prst="rect">
            <a:avLst/>
          </a:prstGeom>
        </p:spPr>
      </p:pic>
      <p:grpSp>
        <p:nvGrpSpPr>
          <p:cNvPr id="2" name="Gruppierung 3262"/>
          <p:cNvGrpSpPr/>
          <p:nvPr/>
        </p:nvGrpSpPr>
        <p:grpSpPr>
          <a:xfrm>
            <a:off x="3215602" y="1350757"/>
            <a:ext cx="314867" cy="650659"/>
            <a:chOff x="3181866" y="2944092"/>
            <a:chExt cx="314867" cy="650659"/>
          </a:xfrm>
        </p:grpSpPr>
        <p:grpSp>
          <p:nvGrpSpPr>
            <p:cNvPr id="3" name="Gruppierung 126"/>
            <p:cNvGrpSpPr>
              <a:grpSpLocks/>
            </p:cNvGrpSpPr>
            <p:nvPr/>
          </p:nvGrpSpPr>
          <p:grpSpPr>
            <a:xfrm>
              <a:off x="3222642" y="2957653"/>
              <a:ext cx="179007" cy="637098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3277" name="Gerade Verbindung 3276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9" name="Gerade Verbindung 3278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69" name="Rechteck 3268"/>
            <p:cNvSpPr/>
            <p:nvPr/>
          </p:nvSpPr>
          <p:spPr>
            <a:xfrm>
              <a:off x="3181866" y="2997568"/>
              <a:ext cx="235240" cy="531158"/>
            </a:xfrm>
            <a:prstGeom prst="rect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10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kΩ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73" name="Oval 3272"/>
            <p:cNvSpPr/>
            <p:nvPr/>
          </p:nvSpPr>
          <p:spPr>
            <a:xfrm>
              <a:off x="3259666" y="2944092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4" name="Oval 3273"/>
            <p:cNvSpPr/>
            <p:nvPr/>
          </p:nvSpPr>
          <p:spPr>
            <a:xfrm>
              <a:off x="3257356" y="3505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5" name="Oval 3274"/>
            <p:cNvSpPr/>
            <p:nvPr/>
          </p:nvSpPr>
          <p:spPr>
            <a:xfrm>
              <a:off x="3409756" y="3248889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uppierung 3280"/>
          <p:cNvGrpSpPr/>
          <p:nvPr/>
        </p:nvGrpSpPr>
        <p:grpSpPr>
          <a:xfrm>
            <a:off x="3886200" y="1329268"/>
            <a:ext cx="251336" cy="728132"/>
            <a:chOff x="3872315" y="2921001"/>
            <a:chExt cx="251336" cy="728132"/>
          </a:xfrm>
        </p:grpSpPr>
        <p:sp>
          <p:nvSpPr>
            <p:cNvPr id="3282" name="Rechteck 3281"/>
            <p:cNvSpPr/>
            <p:nvPr/>
          </p:nvSpPr>
          <p:spPr>
            <a:xfrm>
              <a:off x="3872315" y="2999410"/>
              <a:ext cx="251336" cy="595341"/>
            </a:xfrm>
            <a:prstGeom prst="rect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u="sng" dirty="0" smtClean="0">
                  <a:solidFill>
                    <a:schemeClr val="tx1"/>
                  </a:solidFill>
                </a:rPr>
                <a:t>4,7 </a:t>
              </a:r>
              <a:r>
                <a:rPr lang="en-US" sz="1400" u="sng" dirty="0" err="1" smtClean="0">
                  <a:solidFill>
                    <a:schemeClr val="tx1"/>
                  </a:solidFill>
                </a:rPr>
                <a:t>kΩ</a:t>
              </a:r>
              <a:endParaRPr lang="en-US" sz="1400" u="sng" dirty="0">
                <a:solidFill>
                  <a:schemeClr val="tx1"/>
                </a:solidFill>
              </a:endParaRPr>
            </a:p>
          </p:txBody>
        </p:sp>
        <p:sp>
          <p:nvSpPr>
            <p:cNvPr id="3283" name="Oval 3282"/>
            <p:cNvSpPr/>
            <p:nvPr/>
          </p:nvSpPr>
          <p:spPr>
            <a:xfrm>
              <a:off x="3951623" y="2921001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4" name="Oval 3283"/>
            <p:cNvSpPr/>
            <p:nvPr/>
          </p:nvSpPr>
          <p:spPr>
            <a:xfrm>
              <a:off x="3953933" y="3562156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uppierung 3286"/>
          <p:cNvGrpSpPr/>
          <p:nvPr/>
        </p:nvGrpSpPr>
        <p:grpSpPr>
          <a:xfrm>
            <a:off x="4927470" y="1291488"/>
            <a:ext cx="254130" cy="728132"/>
            <a:chOff x="4893734" y="2884823"/>
            <a:chExt cx="254130" cy="728132"/>
          </a:xfrm>
        </p:grpSpPr>
        <p:sp>
          <p:nvSpPr>
            <p:cNvPr id="3288" name="Rechteck 3287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9" name="Rechteck 3288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8A02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0" name="Rechteck 3289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uppierung 6368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292" name="Oval 3291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3" name="Oval 3292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4" name="Rechteck 3293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295" name="Rechteck 3294"/>
          <p:cNvSpPr/>
          <p:nvPr/>
        </p:nvSpPr>
        <p:spPr>
          <a:xfrm>
            <a:off x="505242" y="1581665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uppierung 3295"/>
          <p:cNvGrpSpPr/>
          <p:nvPr/>
        </p:nvGrpSpPr>
        <p:grpSpPr>
          <a:xfrm>
            <a:off x="5869128" y="1905000"/>
            <a:ext cx="251336" cy="728132"/>
            <a:chOff x="4893734" y="2884823"/>
            <a:chExt cx="254130" cy="728132"/>
          </a:xfrm>
        </p:grpSpPr>
        <p:sp>
          <p:nvSpPr>
            <p:cNvPr id="3297" name="Rechteck 3296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8" name="Rechteck 3297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9" name="Rechteck 3298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uppierung 3242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301" name="Oval 3300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2" name="Oval 3301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3" name="Rechteck 3302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" name="Gruppierung 3303"/>
          <p:cNvGrpSpPr/>
          <p:nvPr/>
        </p:nvGrpSpPr>
        <p:grpSpPr>
          <a:xfrm>
            <a:off x="2543478" y="2895600"/>
            <a:ext cx="428322" cy="320482"/>
            <a:chOff x="4918377" y="3766775"/>
            <a:chExt cx="428322" cy="320482"/>
          </a:xfrm>
        </p:grpSpPr>
        <p:grpSp>
          <p:nvGrpSpPr>
            <p:cNvPr id="10" name="Gruppierung 3252"/>
            <p:cNvGrpSpPr/>
            <p:nvPr/>
          </p:nvGrpSpPr>
          <p:grpSpPr>
            <a:xfrm>
              <a:off x="4985142" y="3766775"/>
              <a:ext cx="291309" cy="320482"/>
              <a:chOff x="4522887" y="3679798"/>
              <a:chExt cx="291309" cy="320482"/>
            </a:xfrm>
          </p:grpSpPr>
          <p:grpSp>
            <p:nvGrpSpPr>
              <p:cNvPr id="11" name="Gruppierung 3253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309" name="Oval 3308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0" name="Oval 3309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08" name="Akkord 3307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/>
              </a:p>
            </p:txBody>
          </p:sp>
        </p:grpSp>
        <p:sp>
          <p:nvSpPr>
            <p:cNvPr id="3306" name="Textfeld 3305"/>
            <p:cNvSpPr txBox="1"/>
            <p:nvPr/>
          </p:nvSpPr>
          <p:spPr>
            <a:xfrm>
              <a:off x="4918377" y="3792422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PTR</a:t>
              </a:r>
              <a:endParaRPr lang="en-US" sz="1200" dirty="0"/>
            </a:p>
          </p:txBody>
        </p:sp>
      </p:grpSp>
      <p:grpSp>
        <p:nvGrpSpPr>
          <p:cNvPr id="12" name="Gruppierung 3310"/>
          <p:cNvGrpSpPr/>
          <p:nvPr/>
        </p:nvGrpSpPr>
        <p:grpSpPr>
          <a:xfrm>
            <a:off x="4495666" y="387865"/>
            <a:ext cx="419180" cy="320482"/>
            <a:chOff x="4461930" y="3679798"/>
            <a:chExt cx="419180" cy="320482"/>
          </a:xfrm>
        </p:grpSpPr>
        <p:grpSp>
          <p:nvGrpSpPr>
            <p:cNvPr id="13" name="Gruppierung 3251"/>
            <p:cNvGrpSpPr/>
            <p:nvPr/>
          </p:nvGrpSpPr>
          <p:grpSpPr>
            <a:xfrm>
              <a:off x="4522887" y="3679798"/>
              <a:ext cx="291309" cy="320482"/>
              <a:chOff x="4522887" y="3679798"/>
              <a:chExt cx="291309" cy="320482"/>
            </a:xfrm>
          </p:grpSpPr>
          <p:grpSp>
            <p:nvGrpSpPr>
              <p:cNvPr id="14" name="Gruppierung 3250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316" name="Oval 3315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7" name="Oval 3316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15" name="Akkord 3314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13" name="Rechteck 3312"/>
            <p:cNvSpPr/>
            <p:nvPr/>
          </p:nvSpPr>
          <p:spPr>
            <a:xfrm>
              <a:off x="4461930" y="3705889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15" name="Gruppierung 3317"/>
          <p:cNvGrpSpPr/>
          <p:nvPr/>
        </p:nvGrpSpPr>
        <p:grpSpPr>
          <a:xfrm>
            <a:off x="750746" y="3718118"/>
            <a:ext cx="419180" cy="320482"/>
            <a:chOff x="4461930" y="3679798"/>
            <a:chExt cx="419180" cy="320482"/>
          </a:xfrm>
        </p:grpSpPr>
        <p:grpSp>
          <p:nvGrpSpPr>
            <p:cNvPr id="16" name="Gruppierung 3262"/>
            <p:cNvGrpSpPr/>
            <p:nvPr/>
          </p:nvGrpSpPr>
          <p:grpSpPr>
            <a:xfrm>
              <a:off x="4522887" y="3679798"/>
              <a:ext cx="291309" cy="320482"/>
              <a:chOff x="4522887" y="3679798"/>
              <a:chExt cx="291309" cy="320482"/>
            </a:xfrm>
          </p:grpSpPr>
          <p:grpSp>
            <p:nvGrpSpPr>
              <p:cNvPr id="17" name="Gruppierung 3264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323" name="Oval 3322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4" name="Oval 3323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22" name="Akkord 3321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20" name="Rechteck 3319"/>
            <p:cNvSpPr/>
            <p:nvPr/>
          </p:nvSpPr>
          <p:spPr>
            <a:xfrm>
              <a:off x="4461930" y="3705889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18" name="Gruppierung 3337"/>
          <p:cNvGrpSpPr/>
          <p:nvPr/>
        </p:nvGrpSpPr>
        <p:grpSpPr>
          <a:xfrm>
            <a:off x="3589222" y="-76200"/>
            <a:ext cx="257241" cy="1610977"/>
            <a:chOff x="2491864" y="2631502"/>
            <a:chExt cx="257241" cy="1610977"/>
          </a:xfrm>
        </p:grpSpPr>
        <p:grpSp>
          <p:nvGrpSpPr>
            <p:cNvPr id="19" name="Gruppierung 3324"/>
            <p:cNvGrpSpPr/>
            <p:nvPr/>
          </p:nvGrpSpPr>
          <p:grpSpPr>
            <a:xfrm>
              <a:off x="2491864" y="3098897"/>
              <a:ext cx="257241" cy="595341"/>
              <a:chOff x="2314664" y="3132545"/>
              <a:chExt cx="257241" cy="595341"/>
            </a:xfrm>
          </p:grpSpPr>
          <p:sp>
            <p:nvSpPr>
              <p:cNvPr id="3326" name="Rechteck 3325"/>
              <p:cNvSpPr/>
              <p:nvPr/>
            </p:nvSpPr>
            <p:spPr>
              <a:xfrm>
                <a:off x="2314664" y="3132545"/>
                <a:ext cx="251336" cy="59534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27" name="Rechteck 3326"/>
              <p:cNvSpPr/>
              <p:nvPr/>
            </p:nvSpPr>
            <p:spPr>
              <a:xfrm>
                <a:off x="2320569" y="3207956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8" name="Rechteck 3327"/>
              <p:cNvSpPr/>
              <p:nvPr/>
            </p:nvSpPr>
            <p:spPr>
              <a:xfrm>
                <a:off x="2317775" y="3350663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9" name="Rechteck 3328"/>
              <p:cNvSpPr/>
              <p:nvPr/>
            </p:nvSpPr>
            <p:spPr>
              <a:xfrm>
                <a:off x="2317775" y="3490363"/>
                <a:ext cx="251336" cy="136357"/>
              </a:xfrm>
              <a:prstGeom prst="rect">
                <a:avLst/>
              </a:prstGeom>
              <a:solidFill>
                <a:srgbClr val="8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uppierung 3329"/>
            <p:cNvGrpSpPr/>
            <p:nvPr/>
          </p:nvGrpSpPr>
          <p:grpSpPr>
            <a:xfrm>
              <a:off x="2576311" y="2631502"/>
              <a:ext cx="86977" cy="467395"/>
              <a:chOff x="2393986" y="1090687"/>
              <a:chExt cx="86977" cy="467395"/>
            </a:xfrm>
          </p:grpSpPr>
          <p:sp>
            <p:nvSpPr>
              <p:cNvPr id="3331" name="Oval 3330"/>
              <p:cNvSpPr/>
              <p:nvPr/>
            </p:nvSpPr>
            <p:spPr>
              <a:xfrm>
                <a:off x="2393986" y="1090687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32" name="Gewinkelte Verbindung 3279"/>
              <p:cNvCxnSpPr>
                <a:stCxn id="3331" idx="4"/>
                <a:endCxn id="3326" idx="0"/>
              </p:cNvCxnSpPr>
              <p:nvPr/>
            </p:nvCxnSpPr>
            <p:spPr>
              <a:xfrm rot="5400000">
                <a:off x="2246132" y="1366739"/>
                <a:ext cx="380418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pierung 3332"/>
            <p:cNvGrpSpPr/>
            <p:nvPr/>
          </p:nvGrpSpPr>
          <p:grpSpPr>
            <a:xfrm>
              <a:off x="2576311" y="3694238"/>
              <a:ext cx="86977" cy="548241"/>
              <a:chOff x="2399111" y="3727886"/>
              <a:chExt cx="86977" cy="548241"/>
            </a:xfrm>
          </p:grpSpPr>
          <p:sp>
            <p:nvSpPr>
              <p:cNvPr id="3334" name="Oval 3333"/>
              <p:cNvSpPr/>
              <p:nvPr/>
            </p:nvSpPr>
            <p:spPr>
              <a:xfrm>
                <a:off x="2399111" y="4189150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35" name="Gewinkelte Verbindung 3334"/>
              <p:cNvCxnSpPr>
                <a:stCxn id="3334" idx="0"/>
                <a:endCxn id="3326" idx="2"/>
              </p:cNvCxnSpPr>
              <p:nvPr/>
            </p:nvCxnSpPr>
            <p:spPr>
              <a:xfrm rot="16200000" flipV="1">
                <a:off x="2210834" y="3957384"/>
                <a:ext cx="461264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uppierung 3339"/>
          <p:cNvGrpSpPr/>
          <p:nvPr/>
        </p:nvGrpSpPr>
        <p:grpSpPr>
          <a:xfrm>
            <a:off x="591996" y="3951623"/>
            <a:ext cx="257241" cy="1217277"/>
            <a:chOff x="2491864" y="2773125"/>
            <a:chExt cx="257241" cy="1217277"/>
          </a:xfrm>
        </p:grpSpPr>
        <p:grpSp>
          <p:nvGrpSpPr>
            <p:cNvPr id="23" name="Gruppierung 3340"/>
            <p:cNvGrpSpPr/>
            <p:nvPr/>
          </p:nvGrpSpPr>
          <p:grpSpPr>
            <a:xfrm>
              <a:off x="2491864" y="3098897"/>
              <a:ext cx="257241" cy="595341"/>
              <a:chOff x="2314664" y="3132545"/>
              <a:chExt cx="257241" cy="595341"/>
            </a:xfrm>
          </p:grpSpPr>
          <p:sp>
            <p:nvSpPr>
              <p:cNvPr id="3348" name="Rechteck 3347"/>
              <p:cNvSpPr/>
              <p:nvPr/>
            </p:nvSpPr>
            <p:spPr>
              <a:xfrm>
                <a:off x="2314664" y="3132545"/>
                <a:ext cx="251336" cy="59534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9" name="Rechteck 3348"/>
              <p:cNvSpPr/>
              <p:nvPr/>
            </p:nvSpPr>
            <p:spPr>
              <a:xfrm>
                <a:off x="2320569" y="3207956"/>
                <a:ext cx="251336" cy="13635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0" name="Rechteck 3349"/>
              <p:cNvSpPr/>
              <p:nvPr/>
            </p:nvSpPr>
            <p:spPr>
              <a:xfrm>
                <a:off x="2317775" y="3350663"/>
                <a:ext cx="251336" cy="1363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1" name="Rechteck 3350"/>
              <p:cNvSpPr/>
              <p:nvPr/>
            </p:nvSpPr>
            <p:spPr>
              <a:xfrm>
                <a:off x="2317775" y="3490363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uppierung 3341"/>
            <p:cNvGrpSpPr/>
            <p:nvPr/>
          </p:nvGrpSpPr>
          <p:grpSpPr>
            <a:xfrm>
              <a:off x="2576311" y="2773125"/>
              <a:ext cx="86977" cy="325771"/>
              <a:chOff x="2393986" y="1232310"/>
              <a:chExt cx="86977" cy="325771"/>
            </a:xfrm>
          </p:grpSpPr>
          <p:sp>
            <p:nvSpPr>
              <p:cNvPr id="3346" name="Oval 3345"/>
              <p:cNvSpPr/>
              <p:nvPr/>
            </p:nvSpPr>
            <p:spPr>
              <a:xfrm>
                <a:off x="2393986" y="1232310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47" name="Gewinkelte Verbindung 3279"/>
              <p:cNvCxnSpPr>
                <a:stCxn id="3346" idx="4"/>
                <a:endCxn id="3348" idx="0"/>
              </p:cNvCxnSpPr>
              <p:nvPr/>
            </p:nvCxnSpPr>
            <p:spPr>
              <a:xfrm rot="5400000">
                <a:off x="2316944" y="1437550"/>
                <a:ext cx="238795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ierung 3342"/>
            <p:cNvGrpSpPr/>
            <p:nvPr/>
          </p:nvGrpSpPr>
          <p:grpSpPr>
            <a:xfrm>
              <a:off x="2576311" y="3694238"/>
              <a:ext cx="86977" cy="296164"/>
              <a:chOff x="2399111" y="3727886"/>
              <a:chExt cx="86977" cy="296164"/>
            </a:xfrm>
          </p:grpSpPr>
          <p:sp>
            <p:nvSpPr>
              <p:cNvPr id="3344" name="Oval 3343"/>
              <p:cNvSpPr/>
              <p:nvPr/>
            </p:nvSpPr>
            <p:spPr>
              <a:xfrm>
                <a:off x="2399111" y="3937073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45" name="Gewinkelte Verbindung 3344"/>
              <p:cNvCxnSpPr>
                <a:stCxn id="3344" idx="0"/>
                <a:endCxn id="3348" idx="2"/>
              </p:cNvCxnSpPr>
              <p:nvPr/>
            </p:nvCxnSpPr>
            <p:spPr>
              <a:xfrm rot="16200000" flipV="1">
                <a:off x="2336873" y="3831346"/>
                <a:ext cx="209187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52" name="Rechteck 3351"/>
          <p:cNvSpPr/>
          <p:nvPr/>
        </p:nvSpPr>
        <p:spPr>
          <a:xfrm>
            <a:off x="1383761" y="3892549"/>
            <a:ext cx="302824" cy="1099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54" name="Bild 3253"/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5400000">
            <a:off x="436544" y="3895851"/>
            <a:ext cx="2106019" cy="1113185"/>
          </a:xfrm>
          <a:prstGeom prst="rect">
            <a:avLst/>
          </a:prstGeom>
        </p:spPr>
      </p:pic>
      <p:grpSp>
        <p:nvGrpSpPr>
          <p:cNvPr id="26" name="Gruppierung 3353"/>
          <p:cNvGrpSpPr/>
          <p:nvPr/>
        </p:nvGrpSpPr>
        <p:grpSpPr>
          <a:xfrm rot="10800000">
            <a:off x="2721879" y="3911600"/>
            <a:ext cx="314867" cy="600243"/>
            <a:chOff x="3181866" y="2944092"/>
            <a:chExt cx="314867" cy="650659"/>
          </a:xfrm>
        </p:grpSpPr>
        <p:grpSp>
          <p:nvGrpSpPr>
            <p:cNvPr id="27" name="Gruppierung 126"/>
            <p:cNvGrpSpPr>
              <a:grpSpLocks/>
            </p:cNvGrpSpPr>
            <p:nvPr/>
          </p:nvGrpSpPr>
          <p:grpSpPr>
            <a:xfrm>
              <a:off x="3222642" y="2957653"/>
              <a:ext cx="179007" cy="637098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3360" name="Gerade Verbindung 3359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1" name="Gerade Verbindung 3360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56" name="Rechteck 3355"/>
            <p:cNvSpPr/>
            <p:nvPr/>
          </p:nvSpPr>
          <p:spPr>
            <a:xfrm>
              <a:off x="3181866" y="2997568"/>
              <a:ext cx="235240" cy="53115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10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kΩ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57" name="Oval 3356"/>
            <p:cNvSpPr/>
            <p:nvPr/>
          </p:nvSpPr>
          <p:spPr>
            <a:xfrm>
              <a:off x="3259666" y="2944092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8" name="Oval 3357"/>
            <p:cNvSpPr/>
            <p:nvPr/>
          </p:nvSpPr>
          <p:spPr>
            <a:xfrm>
              <a:off x="3257356" y="3505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9" name="Oval 3358"/>
            <p:cNvSpPr/>
            <p:nvPr/>
          </p:nvSpPr>
          <p:spPr>
            <a:xfrm>
              <a:off x="3409756" y="3248889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62" name="Rechteck 3361"/>
          <p:cNvSpPr/>
          <p:nvPr/>
        </p:nvSpPr>
        <p:spPr>
          <a:xfrm>
            <a:off x="674546" y="3714589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3" name="Rechteck 3362"/>
          <p:cNvSpPr/>
          <p:nvPr/>
        </p:nvSpPr>
        <p:spPr>
          <a:xfrm>
            <a:off x="671494" y="53196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uppierung 3368"/>
          <p:cNvGrpSpPr/>
          <p:nvPr/>
        </p:nvGrpSpPr>
        <p:grpSpPr>
          <a:xfrm>
            <a:off x="1249292" y="6865"/>
            <a:ext cx="239377" cy="859754"/>
            <a:chOff x="1215556" y="1600200"/>
            <a:chExt cx="239377" cy="859754"/>
          </a:xfrm>
        </p:grpSpPr>
        <p:sp>
          <p:nvSpPr>
            <p:cNvPr id="3364" name="Oval 3363"/>
            <p:cNvSpPr/>
            <p:nvPr/>
          </p:nvSpPr>
          <p:spPr>
            <a:xfrm>
              <a:off x="1215556" y="2372977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65" name="Gewinkelte Verbindung 3364"/>
            <p:cNvCxnSpPr>
              <a:stCxn id="3364" idx="0"/>
              <a:endCxn id="3366" idx="4"/>
            </p:cNvCxnSpPr>
            <p:nvPr/>
          </p:nvCxnSpPr>
          <p:spPr>
            <a:xfrm rot="5400000" flipH="1" flipV="1">
              <a:off x="992345" y="1953877"/>
              <a:ext cx="685800" cy="1524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66" name="Oval 3365"/>
            <p:cNvSpPr/>
            <p:nvPr/>
          </p:nvSpPr>
          <p:spPr>
            <a:xfrm>
              <a:off x="1367956" y="1600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uppierung 3369"/>
          <p:cNvGrpSpPr/>
          <p:nvPr/>
        </p:nvGrpSpPr>
        <p:grpSpPr>
          <a:xfrm>
            <a:off x="1698576" y="642233"/>
            <a:ext cx="87760" cy="762000"/>
            <a:chOff x="1360823" y="1600200"/>
            <a:chExt cx="87760" cy="762000"/>
          </a:xfrm>
        </p:grpSpPr>
        <p:sp>
          <p:nvSpPr>
            <p:cNvPr id="3371" name="Oval 3370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72" name="Gewinkelte Verbindung 3371"/>
            <p:cNvCxnSpPr>
              <a:stCxn id="3371" idx="0"/>
              <a:endCxn id="3373" idx="4"/>
            </p:cNvCxnSpPr>
            <p:nvPr/>
          </p:nvCxnSpPr>
          <p:spPr>
            <a:xfrm rot="5400000" flipH="1" flipV="1">
              <a:off x="1110680" y="1980809"/>
              <a:ext cx="5880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73" name="Oval 3372"/>
            <p:cNvSpPr/>
            <p:nvPr/>
          </p:nvSpPr>
          <p:spPr>
            <a:xfrm>
              <a:off x="1361606" y="1600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uppierung 3373"/>
          <p:cNvGrpSpPr/>
          <p:nvPr/>
        </p:nvGrpSpPr>
        <p:grpSpPr>
          <a:xfrm>
            <a:off x="2109646" y="3727289"/>
            <a:ext cx="87760" cy="283988"/>
            <a:chOff x="1360823" y="1600200"/>
            <a:chExt cx="87760" cy="283988"/>
          </a:xfrm>
        </p:grpSpPr>
        <p:sp>
          <p:nvSpPr>
            <p:cNvPr id="3375" name="Oval 3374"/>
            <p:cNvSpPr/>
            <p:nvPr/>
          </p:nvSpPr>
          <p:spPr>
            <a:xfrm>
              <a:off x="1360823" y="1797211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76" name="Gewinkelte Verbindung 3375"/>
            <p:cNvCxnSpPr>
              <a:stCxn id="3375" idx="0"/>
              <a:endCxn id="3377" idx="4"/>
            </p:cNvCxnSpPr>
            <p:nvPr/>
          </p:nvCxnSpPr>
          <p:spPr>
            <a:xfrm rot="5400000" flipH="1" flipV="1">
              <a:off x="1349686" y="1741803"/>
              <a:ext cx="110034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77" name="Oval 3376"/>
            <p:cNvSpPr/>
            <p:nvPr/>
          </p:nvSpPr>
          <p:spPr>
            <a:xfrm>
              <a:off x="1361606" y="1600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uppierung 3377"/>
          <p:cNvGrpSpPr/>
          <p:nvPr/>
        </p:nvGrpSpPr>
        <p:grpSpPr>
          <a:xfrm>
            <a:off x="2503346" y="4419600"/>
            <a:ext cx="254130" cy="728132"/>
            <a:chOff x="4893734" y="2884823"/>
            <a:chExt cx="254130" cy="728132"/>
          </a:xfrm>
        </p:grpSpPr>
        <p:sp>
          <p:nvSpPr>
            <p:cNvPr id="3379" name="Rechteck 3378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0" name="Rechteck 3379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8A02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1" name="Rechteck 3380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67" name="Gruppierung 6368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383" name="Oval 3382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4" name="Oval 3383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5" name="Rechteck 3384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86" name="Rechteck 3385"/>
          <p:cNvSpPr/>
          <p:nvPr/>
        </p:nvSpPr>
        <p:spPr>
          <a:xfrm>
            <a:off x="2579546" y="39480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7" name="Rechteck 3386"/>
          <p:cNvSpPr/>
          <p:nvPr/>
        </p:nvSpPr>
        <p:spPr>
          <a:xfrm>
            <a:off x="3109894" y="3708400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8" name="Rechteck 3387"/>
          <p:cNvSpPr/>
          <p:nvPr/>
        </p:nvSpPr>
        <p:spPr>
          <a:xfrm>
            <a:off x="7059064" y="133219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9" name="Rechteck 3388"/>
          <p:cNvSpPr/>
          <p:nvPr/>
        </p:nvSpPr>
        <p:spPr>
          <a:xfrm>
            <a:off x="2350946" y="3873501"/>
            <a:ext cx="88572" cy="224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68" name="Gruppierung 3389"/>
          <p:cNvGrpSpPr/>
          <p:nvPr/>
        </p:nvGrpSpPr>
        <p:grpSpPr>
          <a:xfrm>
            <a:off x="2110515" y="4406900"/>
            <a:ext cx="87760" cy="534820"/>
            <a:chOff x="1360823" y="1827380"/>
            <a:chExt cx="87760" cy="534820"/>
          </a:xfrm>
        </p:grpSpPr>
        <p:sp>
          <p:nvSpPr>
            <p:cNvPr id="3391" name="Oval 3390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92" name="Gewinkelte Verbindung 3391"/>
            <p:cNvCxnSpPr>
              <a:stCxn id="3391" idx="0"/>
              <a:endCxn id="3393" idx="4"/>
            </p:cNvCxnSpPr>
            <p:nvPr/>
          </p:nvCxnSpPr>
          <p:spPr>
            <a:xfrm rot="5400000" flipH="1" flipV="1">
              <a:off x="1224270" y="2094399"/>
              <a:ext cx="36086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93" name="Oval 3392"/>
            <p:cNvSpPr/>
            <p:nvPr/>
          </p:nvSpPr>
          <p:spPr>
            <a:xfrm>
              <a:off x="1361606" y="182738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69" name="Gruppierung 3422"/>
          <p:cNvGrpSpPr/>
          <p:nvPr/>
        </p:nvGrpSpPr>
        <p:grpSpPr>
          <a:xfrm>
            <a:off x="2167336" y="540265"/>
            <a:ext cx="419180" cy="520240"/>
            <a:chOff x="2133600" y="2925122"/>
            <a:chExt cx="419180" cy="520240"/>
          </a:xfrm>
        </p:grpSpPr>
        <p:cxnSp>
          <p:nvCxnSpPr>
            <p:cNvPr id="3414" name="Gewinkelte Verbindung 3413"/>
            <p:cNvCxnSpPr>
              <a:stCxn id="3400" idx="4"/>
              <a:endCxn id="3399" idx="0"/>
            </p:cNvCxnSpPr>
            <p:nvPr/>
          </p:nvCxnSpPr>
          <p:spPr>
            <a:xfrm rot="16200000" flipV="1">
              <a:off x="2169841" y="3184169"/>
              <a:ext cx="346286" cy="214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70" name="Gruppierung 3251"/>
            <p:cNvGrpSpPr/>
            <p:nvPr/>
          </p:nvGrpSpPr>
          <p:grpSpPr>
            <a:xfrm rot="10800000">
              <a:off x="2200514" y="2925122"/>
              <a:ext cx="291309" cy="520240"/>
              <a:chOff x="4522887" y="3466881"/>
              <a:chExt cx="291309" cy="520240"/>
            </a:xfrm>
          </p:grpSpPr>
          <p:grpSp>
            <p:nvGrpSpPr>
              <p:cNvPr id="3374" name="Gruppierung 3250"/>
              <p:cNvGrpSpPr/>
              <p:nvPr/>
            </p:nvGrpSpPr>
            <p:grpSpPr>
              <a:xfrm>
                <a:off x="4627164" y="3466881"/>
                <a:ext cx="89123" cy="520240"/>
                <a:chOff x="4627164" y="3466881"/>
                <a:chExt cx="89123" cy="520240"/>
              </a:xfrm>
            </p:grpSpPr>
            <p:sp>
              <p:nvSpPr>
                <p:cNvPr id="3399" name="Oval 3398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0" name="Oval 3399"/>
                <p:cNvSpPr/>
                <p:nvPr/>
              </p:nvSpPr>
              <p:spPr>
                <a:xfrm>
                  <a:off x="4627164" y="3466881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98" name="Akkord 3397"/>
              <p:cNvSpPr/>
              <p:nvPr/>
            </p:nvSpPr>
            <p:spPr>
              <a:xfrm rot="7861586">
                <a:off x="4522887" y="3619280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96" name="Rechteck 3395"/>
            <p:cNvSpPr/>
            <p:nvPr/>
          </p:nvSpPr>
          <p:spPr>
            <a:xfrm>
              <a:off x="2133600" y="3016250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3378" name="Gruppierung 3400"/>
          <p:cNvGrpSpPr/>
          <p:nvPr/>
        </p:nvGrpSpPr>
        <p:grpSpPr>
          <a:xfrm>
            <a:off x="2235382" y="4637423"/>
            <a:ext cx="257241" cy="1001377"/>
            <a:chOff x="2491864" y="2926682"/>
            <a:chExt cx="257241" cy="1001377"/>
          </a:xfrm>
        </p:grpSpPr>
        <p:grpSp>
          <p:nvGrpSpPr>
            <p:cNvPr id="3382" name="Gruppierung 3401"/>
            <p:cNvGrpSpPr/>
            <p:nvPr/>
          </p:nvGrpSpPr>
          <p:grpSpPr>
            <a:xfrm>
              <a:off x="2491864" y="3098897"/>
              <a:ext cx="257241" cy="595341"/>
              <a:chOff x="2314664" y="3132545"/>
              <a:chExt cx="257241" cy="595341"/>
            </a:xfrm>
          </p:grpSpPr>
          <p:sp>
            <p:nvSpPr>
              <p:cNvPr id="3409" name="Rechteck 3408"/>
              <p:cNvSpPr/>
              <p:nvPr/>
            </p:nvSpPr>
            <p:spPr>
              <a:xfrm>
                <a:off x="2314664" y="3132545"/>
                <a:ext cx="251336" cy="59534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0" name="Rechteck 3409"/>
              <p:cNvSpPr/>
              <p:nvPr/>
            </p:nvSpPr>
            <p:spPr>
              <a:xfrm>
                <a:off x="2320569" y="3207956"/>
                <a:ext cx="251336" cy="13635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1" name="Rechteck 3410"/>
              <p:cNvSpPr/>
              <p:nvPr/>
            </p:nvSpPr>
            <p:spPr>
              <a:xfrm>
                <a:off x="2317775" y="3350663"/>
                <a:ext cx="251336" cy="1363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2" name="Rechteck 3411"/>
              <p:cNvSpPr/>
              <p:nvPr/>
            </p:nvSpPr>
            <p:spPr>
              <a:xfrm>
                <a:off x="2317775" y="3490363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90" name="Gruppierung 3402"/>
            <p:cNvGrpSpPr/>
            <p:nvPr/>
          </p:nvGrpSpPr>
          <p:grpSpPr>
            <a:xfrm>
              <a:off x="2576311" y="2926682"/>
              <a:ext cx="86977" cy="172215"/>
              <a:chOff x="2393986" y="1385867"/>
              <a:chExt cx="86977" cy="172215"/>
            </a:xfrm>
          </p:grpSpPr>
          <p:sp>
            <p:nvSpPr>
              <p:cNvPr id="3407" name="Oval 3406"/>
              <p:cNvSpPr/>
              <p:nvPr/>
            </p:nvSpPr>
            <p:spPr>
              <a:xfrm>
                <a:off x="2393986" y="1385867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08" name="Gewinkelte Verbindung 3279"/>
              <p:cNvCxnSpPr>
                <a:stCxn id="3407" idx="4"/>
                <a:endCxn id="3409" idx="0"/>
              </p:cNvCxnSpPr>
              <p:nvPr/>
            </p:nvCxnSpPr>
            <p:spPr>
              <a:xfrm rot="5400000">
                <a:off x="2393722" y="1514329"/>
                <a:ext cx="85238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94" name="Gruppierung 3403"/>
            <p:cNvGrpSpPr/>
            <p:nvPr/>
          </p:nvGrpSpPr>
          <p:grpSpPr>
            <a:xfrm>
              <a:off x="2576311" y="3694238"/>
              <a:ext cx="86977" cy="233821"/>
              <a:chOff x="2399111" y="3727886"/>
              <a:chExt cx="86977" cy="233821"/>
            </a:xfrm>
          </p:grpSpPr>
          <p:sp>
            <p:nvSpPr>
              <p:cNvPr id="3405" name="Oval 3404"/>
              <p:cNvSpPr/>
              <p:nvPr/>
            </p:nvSpPr>
            <p:spPr>
              <a:xfrm>
                <a:off x="2399111" y="3874730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06" name="Gewinkelte Verbindung 3405"/>
              <p:cNvCxnSpPr>
                <a:stCxn id="3405" idx="0"/>
                <a:endCxn id="3409" idx="2"/>
              </p:cNvCxnSpPr>
              <p:nvPr/>
            </p:nvCxnSpPr>
            <p:spPr>
              <a:xfrm rot="16200000" flipV="1">
                <a:off x="2368044" y="3800174"/>
                <a:ext cx="146844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95" name="Gruppierung 3423"/>
          <p:cNvGrpSpPr/>
          <p:nvPr/>
        </p:nvGrpSpPr>
        <p:grpSpPr>
          <a:xfrm>
            <a:off x="2655746" y="5093160"/>
            <a:ext cx="419180" cy="520240"/>
            <a:chOff x="2133600" y="2925122"/>
            <a:chExt cx="419180" cy="520240"/>
          </a:xfrm>
        </p:grpSpPr>
        <p:cxnSp>
          <p:nvCxnSpPr>
            <p:cNvPr id="3425" name="Gewinkelte Verbindung 3424"/>
            <p:cNvCxnSpPr>
              <a:stCxn id="3431" idx="4"/>
              <a:endCxn id="3430" idx="0"/>
            </p:cNvCxnSpPr>
            <p:nvPr/>
          </p:nvCxnSpPr>
          <p:spPr>
            <a:xfrm rot="16200000" flipV="1">
              <a:off x="2169841" y="3184169"/>
              <a:ext cx="346286" cy="214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97" name="Gruppierung 3251"/>
            <p:cNvGrpSpPr/>
            <p:nvPr/>
          </p:nvGrpSpPr>
          <p:grpSpPr>
            <a:xfrm rot="10800000">
              <a:off x="2200514" y="2925122"/>
              <a:ext cx="291309" cy="520240"/>
              <a:chOff x="4522887" y="3466881"/>
              <a:chExt cx="291309" cy="520240"/>
            </a:xfrm>
          </p:grpSpPr>
          <p:grpSp>
            <p:nvGrpSpPr>
              <p:cNvPr id="3401" name="Gruppierung 3250"/>
              <p:cNvGrpSpPr/>
              <p:nvPr/>
            </p:nvGrpSpPr>
            <p:grpSpPr>
              <a:xfrm>
                <a:off x="4627164" y="3466881"/>
                <a:ext cx="89123" cy="520240"/>
                <a:chOff x="4627164" y="3466881"/>
                <a:chExt cx="89123" cy="520240"/>
              </a:xfrm>
            </p:grpSpPr>
            <p:sp>
              <p:nvSpPr>
                <p:cNvPr id="3430" name="Oval 3429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1" name="Oval 3430"/>
                <p:cNvSpPr/>
                <p:nvPr/>
              </p:nvSpPr>
              <p:spPr>
                <a:xfrm>
                  <a:off x="4627164" y="3466881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29" name="Akkord 3428"/>
              <p:cNvSpPr/>
              <p:nvPr/>
            </p:nvSpPr>
            <p:spPr>
              <a:xfrm rot="7861586">
                <a:off x="4522887" y="3619280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7" name="Rechteck 3426"/>
            <p:cNvSpPr/>
            <p:nvPr/>
          </p:nvSpPr>
          <p:spPr>
            <a:xfrm>
              <a:off x="2133600" y="3016250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sp>
        <p:nvSpPr>
          <p:cNvPr id="3432" name="Rechteck 3431"/>
          <p:cNvSpPr/>
          <p:nvPr/>
        </p:nvSpPr>
        <p:spPr>
          <a:xfrm>
            <a:off x="2857500" y="48624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3" name="Rechteck 3432"/>
          <p:cNvSpPr/>
          <p:nvPr/>
        </p:nvSpPr>
        <p:spPr>
          <a:xfrm>
            <a:off x="3076822" y="3886200"/>
            <a:ext cx="99624" cy="1099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4" name="Rechteck 3433"/>
          <p:cNvSpPr/>
          <p:nvPr/>
        </p:nvSpPr>
        <p:spPr>
          <a:xfrm>
            <a:off x="2121228" y="5032864"/>
            <a:ext cx="88572" cy="224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5" name="Rechteck 3434"/>
          <p:cNvSpPr/>
          <p:nvPr/>
        </p:nvSpPr>
        <p:spPr>
          <a:xfrm>
            <a:off x="5398946" y="3297089"/>
            <a:ext cx="3516454" cy="2722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6" name="Textfeld 3435"/>
          <p:cNvSpPr txBox="1"/>
          <p:nvPr/>
        </p:nvSpPr>
        <p:spPr>
          <a:xfrm>
            <a:off x="280846" y="3352800"/>
            <a:ext cx="38475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500" dirty="0" smtClean="0"/>
              <a:t>1</a:t>
            </a:r>
          </a:p>
          <a:p>
            <a:pPr algn="r"/>
            <a:r>
              <a:rPr lang="en-US" sz="1500" dirty="0" smtClean="0"/>
              <a:t>2</a:t>
            </a:r>
          </a:p>
          <a:p>
            <a:pPr algn="r"/>
            <a:r>
              <a:rPr lang="en-US" sz="1500" dirty="0" smtClean="0"/>
              <a:t>3</a:t>
            </a:r>
          </a:p>
          <a:p>
            <a:pPr algn="r"/>
            <a:r>
              <a:rPr lang="en-US" sz="1500" dirty="0" smtClean="0"/>
              <a:t>4</a:t>
            </a:r>
          </a:p>
          <a:p>
            <a:pPr algn="r"/>
            <a:r>
              <a:rPr lang="en-US" sz="1500" dirty="0" smtClean="0"/>
              <a:t>5</a:t>
            </a:r>
          </a:p>
          <a:p>
            <a:pPr algn="r"/>
            <a:r>
              <a:rPr lang="en-US" sz="1500" dirty="0" smtClean="0"/>
              <a:t>6</a:t>
            </a:r>
          </a:p>
          <a:p>
            <a:pPr algn="r"/>
            <a:r>
              <a:rPr lang="en-US" sz="1500" dirty="0" smtClean="0"/>
              <a:t>7</a:t>
            </a:r>
          </a:p>
          <a:p>
            <a:pPr algn="r"/>
            <a:r>
              <a:rPr lang="en-US" sz="1500" dirty="0" smtClean="0"/>
              <a:t>8</a:t>
            </a:r>
          </a:p>
          <a:p>
            <a:pPr algn="r"/>
            <a:r>
              <a:rPr lang="en-US" sz="1500" dirty="0" smtClean="0"/>
              <a:t>9</a:t>
            </a:r>
          </a:p>
          <a:p>
            <a:pPr algn="r"/>
            <a:r>
              <a:rPr lang="en-US" sz="1500" dirty="0" smtClean="0"/>
              <a:t>10</a:t>
            </a:r>
            <a:endParaRPr lang="en-US" sz="1500" dirty="0"/>
          </a:p>
        </p:txBody>
      </p:sp>
      <p:sp>
        <p:nvSpPr>
          <p:cNvPr id="3437" name="Textfeld 3436"/>
          <p:cNvSpPr txBox="1"/>
          <p:nvPr/>
        </p:nvSpPr>
        <p:spPr>
          <a:xfrm>
            <a:off x="445946" y="5715000"/>
            <a:ext cx="5109092" cy="452723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pPr algn="r"/>
            <a:r>
              <a:rPr lang="en-US" sz="1600" dirty="0" smtClean="0"/>
              <a:t>1</a:t>
            </a:r>
          </a:p>
          <a:p>
            <a:pPr algn="r"/>
            <a:r>
              <a:rPr lang="en-US" sz="1600" dirty="0" smtClean="0"/>
              <a:t>2</a:t>
            </a:r>
          </a:p>
          <a:p>
            <a:pPr algn="r"/>
            <a:r>
              <a:rPr lang="en-US" sz="1600" dirty="0" smtClean="0"/>
              <a:t>3</a:t>
            </a:r>
          </a:p>
          <a:p>
            <a:pPr algn="r"/>
            <a:r>
              <a:rPr lang="en-US" sz="1600" dirty="0" smtClean="0"/>
              <a:t>4</a:t>
            </a:r>
          </a:p>
          <a:p>
            <a:pPr algn="r"/>
            <a:r>
              <a:rPr lang="en-US" sz="1600" dirty="0" smtClean="0"/>
              <a:t>5</a:t>
            </a:r>
          </a:p>
          <a:p>
            <a:pPr algn="r"/>
            <a:r>
              <a:rPr lang="en-US" sz="1600" dirty="0" smtClean="0"/>
              <a:t>6</a:t>
            </a:r>
          </a:p>
          <a:p>
            <a:pPr algn="r"/>
            <a:r>
              <a:rPr lang="en-US" sz="1600" dirty="0" smtClean="0"/>
              <a:t>7</a:t>
            </a:r>
          </a:p>
          <a:p>
            <a:pPr algn="r"/>
            <a:r>
              <a:rPr lang="en-US" sz="1600" dirty="0" smtClean="0"/>
              <a:t>8</a:t>
            </a:r>
          </a:p>
          <a:p>
            <a:pPr algn="r"/>
            <a:r>
              <a:rPr lang="en-US" sz="1600" dirty="0" smtClean="0"/>
              <a:t>9</a:t>
            </a:r>
          </a:p>
          <a:p>
            <a:pPr algn="r"/>
            <a:r>
              <a:rPr lang="en-US" sz="1600" dirty="0" smtClean="0"/>
              <a:t>10</a:t>
            </a:r>
          </a:p>
          <a:p>
            <a:pPr algn="r"/>
            <a:r>
              <a:rPr lang="en-US" sz="1600" dirty="0" smtClean="0"/>
              <a:t>11</a:t>
            </a:r>
          </a:p>
          <a:p>
            <a:pPr algn="r"/>
            <a:r>
              <a:rPr lang="en-US" sz="1600" dirty="0" smtClean="0"/>
              <a:t>12</a:t>
            </a:r>
          </a:p>
          <a:p>
            <a:pPr algn="r"/>
            <a:r>
              <a:rPr lang="en-US" sz="1600" dirty="0" smtClean="0"/>
              <a:t>13</a:t>
            </a:r>
          </a:p>
          <a:p>
            <a:pPr algn="r"/>
            <a:r>
              <a:rPr lang="en-US" sz="1600" dirty="0" smtClean="0"/>
              <a:t>14</a:t>
            </a:r>
          </a:p>
          <a:p>
            <a:pPr algn="r"/>
            <a:r>
              <a:rPr lang="en-US" sz="1600" dirty="0" smtClean="0"/>
              <a:t>15</a:t>
            </a:r>
          </a:p>
          <a:p>
            <a:pPr algn="r"/>
            <a:r>
              <a:rPr lang="en-US" sz="1600" dirty="0" smtClean="0"/>
              <a:t>16</a:t>
            </a:r>
          </a:p>
          <a:p>
            <a:pPr algn="r"/>
            <a:r>
              <a:rPr lang="en-US" sz="1600" dirty="0" smtClean="0"/>
              <a:t>17</a:t>
            </a:r>
          </a:p>
          <a:p>
            <a:pPr algn="r"/>
            <a:r>
              <a:rPr lang="en-US" sz="1600" dirty="0" smtClean="0"/>
              <a:t>18</a:t>
            </a:r>
          </a:p>
          <a:p>
            <a:pPr algn="r"/>
            <a:r>
              <a:rPr lang="en-US" sz="1600" dirty="0" smtClean="0"/>
              <a:t>19</a:t>
            </a:r>
          </a:p>
          <a:p>
            <a:pPr algn="r"/>
            <a:r>
              <a:rPr lang="en-US" sz="1600" dirty="0" smtClean="0"/>
              <a:t>20</a:t>
            </a:r>
            <a:endParaRPr lang="en-US" sz="1600" dirty="0"/>
          </a:p>
        </p:txBody>
      </p:sp>
      <p:pic>
        <p:nvPicPr>
          <p:cNvPr id="3253" name="Bild 3252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5555038" y="-12066"/>
            <a:ext cx="2336800" cy="2783673"/>
          </a:xfrm>
          <a:prstGeom prst="rect">
            <a:avLst/>
          </a:prstGeom>
        </p:spPr>
      </p:pic>
      <p:sp>
        <p:nvSpPr>
          <p:cNvPr id="3438" name="Rechteck 3437"/>
          <p:cNvSpPr/>
          <p:nvPr/>
        </p:nvSpPr>
        <p:spPr>
          <a:xfrm>
            <a:off x="4319976" y="1676400"/>
            <a:ext cx="99624" cy="4312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9" name="Rechteck 3438"/>
          <p:cNvSpPr/>
          <p:nvPr/>
        </p:nvSpPr>
        <p:spPr>
          <a:xfrm>
            <a:off x="3067430" y="594267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40" name="Bild 3439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rot="5400000">
            <a:off x="3331820" y="4048326"/>
            <a:ext cx="2125665" cy="1039414"/>
          </a:xfrm>
          <a:prstGeom prst="rect">
            <a:avLst/>
          </a:prstGeom>
        </p:spPr>
      </p:pic>
      <p:sp>
        <p:nvSpPr>
          <p:cNvPr id="3441" name="Rechteck 3440"/>
          <p:cNvSpPr/>
          <p:nvPr/>
        </p:nvSpPr>
        <p:spPr>
          <a:xfrm>
            <a:off x="4255946" y="3687454"/>
            <a:ext cx="302824" cy="17175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02" name="Gruppierung 3441"/>
          <p:cNvGrpSpPr/>
          <p:nvPr/>
        </p:nvGrpSpPr>
        <p:grpSpPr>
          <a:xfrm>
            <a:off x="3073400" y="5080000"/>
            <a:ext cx="87760" cy="304800"/>
            <a:chOff x="1360823" y="2057400"/>
            <a:chExt cx="87760" cy="304800"/>
          </a:xfrm>
        </p:grpSpPr>
        <p:sp>
          <p:nvSpPr>
            <p:cNvPr id="3443" name="Oval 3442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44" name="Gewinkelte Verbindung 3443"/>
            <p:cNvCxnSpPr>
              <a:stCxn id="3443" idx="0"/>
              <a:endCxn id="3445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45" name="Oval 3444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47" name="Gewinkelte Verbindung 3446"/>
          <p:cNvCxnSpPr>
            <a:stCxn id="3306" idx="0"/>
            <a:endCxn id="3387" idx="0"/>
          </p:cNvCxnSpPr>
          <p:nvPr/>
        </p:nvCxnSpPr>
        <p:spPr>
          <a:xfrm rot="16200000" flipH="1">
            <a:off x="2562816" y="3116069"/>
            <a:ext cx="787153" cy="397508"/>
          </a:xfrm>
          <a:prstGeom prst="bentConnector3">
            <a:avLst>
              <a:gd name="adj1" fmla="val -2904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0" name="Gewinkelte Verbindung 3449"/>
          <p:cNvCxnSpPr>
            <a:stCxn id="3386" idx="0"/>
            <a:endCxn id="3308" idx="2"/>
          </p:cNvCxnSpPr>
          <p:nvPr/>
        </p:nvCxnSpPr>
        <p:spPr>
          <a:xfrm rot="5400000" flipH="1" flipV="1">
            <a:off x="2300640" y="3491591"/>
            <a:ext cx="780663" cy="13234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55" name="Bild 3454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rot="5400000">
            <a:off x="6102731" y="3644203"/>
            <a:ext cx="3742860" cy="1830195"/>
          </a:xfrm>
          <a:prstGeom prst="rect">
            <a:avLst/>
          </a:prstGeom>
        </p:spPr>
      </p:pic>
      <p:sp>
        <p:nvSpPr>
          <p:cNvPr id="3456" name="Rechteck 3455"/>
          <p:cNvSpPr/>
          <p:nvPr/>
        </p:nvSpPr>
        <p:spPr>
          <a:xfrm>
            <a:off x="5003640" y="39480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03" name="Gruppierung 3456"/>
          <p:cNvGrpSpPr/>
          <p:nvPr/>
        </p:nvGrpSpPr>
        <p:grpSpPr>
          <a:xfrm>
            <a:off x="2362200" y="3492500"/>
            <a:ext cx="87760" cy="304800"/>
            <a:chOff x="1360823" y="2057400"/>
            <a:chExt cx="87760" cy="304800"/>
          </a:xfrm>
        </p:grpSpPr>
        <p:sp>
          <p:nvSpPr>
            <p:cNvPr id="3458" name="Oval 3457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59" name="Gewinkelte Verbindung 3458"/>
            <p:cNvCxnSpPr>
              <a:stCxn id="3458" idx="0"/>
              <a:endCxn id="3460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60" name="Oval 3459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04" name="Gruppierung 3460"/>
          <p:cNvGrpSpPr/>
          <p:nvPr/>
        </p:nvGrpSpPr>
        <p:grpSpPr>
          <a:xfrm>
            <a:off x="5006386" y="3505200"/>
            <a:ext cx="87760" cy="304800"/>
            <a:chOff x="1360823" y="2057400"/>
            <a:chExt cx="87760" cy="304800"/>
          </a:xfrm>
        </p:grpSpPr>
        <p:sp>
          <p:nvSpPr>
            <p:cNvPr id="3462" name="Oval 3461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63" name="Gewinkelte Verbindung 3462"/>
            <p:cNvCxnSpPr>
              <a:stCxn id="3462" idx="0"/>
              <a:endCxn id="3464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64" name="Oval 3463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65" name="Rechteck 3464"/>
          <p:cNvSpPr/>
          <p:nvPr/>
        </p:nvSpPr>
        <p:spPr>
          <a:xfrm>
            <a:off x="3303446" y="3962400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6" name="Rechteck 3465"/>
          <p:cNvSpPr/>
          <p:nvPr/>
        </p:nvSpPr>
        <p:spPr>
          <a:xfrm>
            <a:off x="3305052" y="48624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13" name="Gruppierung 3466"/>
          <p:cNvGrpSpPr/>
          <p:nvPr/>
        </p:nvGrpSpPr>
        <p:grpSpPr>
          <a:xfrm>
            <a:off x="3284936" y="921265"/>
            <a:ext cx="101600" cy="419100"/>
            <a:chOff x="4893734" y="2884823"/>
            <a:chExt cx="254130" cy="728132"/>
          </a:xfrm>
        </p:grpSpPr>
        <p:sp>
          <p:nvSpPr>
            <p:cNvPr id="3468" name="Rechteck 3467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9" name="Rechteck 3468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0" name="Rechteck 3469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15" name="Gruppierung 3242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472" name="Oval 3471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3" name="Oval 3472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4" name="Rechteck 3473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16" name="Gruppierung 3474"/>
          <p:cNvGrpSpPr/>
          <p:nvPr/>
        </p:nvGrpSpPr>
        <p:grpSpPr>
          <a:xfrm>
            <a:off x="5227812" y="3723023"/>
            <a:ext cx="87760" cy="1445877"/>
            <a:chOff x="1360823" y="916323"/>
            <a:chExt cx="87760" cy="1445877"/>
          </a:xfrm>
        </p:grpSpPr>
        <p:sp>
          <p:nvSpPr>
            <p:cNvPr id="3476" name="Oval 3475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77" name="Gewinkelte Verbindung 3476"/>
            <p:cNvCxnSpPr>
              <a:stCxn id="3476" idx="0"/>
              <a:endCxn id="3478" idx="4"/>
            </p:cNvCxnSpPr>
            <p:nvPr/>
          </p:nvCxnSpPr>
          <p:spPr>
            <a:xfrm rot="5400000" flipH="1" flipV="1">
              <a:off x="768742" y="1638871"/>
              <a:ext cx="1271923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78" name="Oval 3477"/>
            <p:cNvSpPr/>
            <p:nvPr/>
          </p:nvSpPr>
          <p:spPr>
            <a:xfrm>
              <a:off x="1361606" y="9163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79" name="Rechteck 3478"/>
          <p:cNvSpPr/>
          <p:nvPr/>
        </p:nvSpPr>
        <p:spPr>
          <a:xfrm>
            <a:off x="222064" y="33528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+</a:t>
            </a:r>
          </a:p>
        </p:txBody>
      </p:sp>
      <p:sp>
        <p:nvSpPr>
          <p:cNvPr id="3480" name="Rechteck 3479"/>
          <p:cNvSpPr/>
          <p:nvPr/>
        </p:nvSpPr>
        <p:spPr>
          <a:xfrm>
            <a:off x="228600" y="5143500"/>
            <a:ext cx="255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-</a:t>
            </a:r>
          </a:p>
        </p:txBody>
      </p:sp>
      <p:grpSp>
        <p:nvGrpSpPr>
          <p:cNvPr id="3417" name="Gruppierung 3486"/>
          <p:cNvGrpSpPr/>
          <p:nvPr/>
        </p:nvGrpSpPr>
        <p:grpSpPr>
          <a:xfrm>
            <a:off x="3350305" y="4953001"/>
            <a:ext cx="383495" cy="1229976"/>
            <a:chOff x="3350305" y="4953001"/>
            <a:chExt cx="383495" cy="1229976"/>
          </a:xfrm>
        </p:grpSpPr>
        <p:cxnSp>
          <p:nvCxnSpPr>
            <p:cNvPr id="3481" name="Gewinkelte Verbindung 3480"/>
            <p:cNvCxnSpPr>
              <a:stCxn id="3484" idx="2"/>
              <a:endCxn id="3466" idx="2"/>
            </p:cNvCxnSpPr>
            <p:nvPr/>
          </p:nvCxnSpPr>
          <p:spPr>
            <a:xfrm rot="10800000">
              <a:off x="3350305" y="4953001"/>
              <a:ext cx="296518" cy="1186489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84" name="Oval 3483"/>
            <p:cNvSpPr/>
            <p:nvPr/>
          </p:nvSpPr>
          <p:spPr>
            <a:xfrm>
              <a:off x="3646823" y="60960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1" name="Rechteckige Legende 190"/>
          <p:cNvSpPr/>
          <p:nvPr/>
        </p:nvSpPr>
        <p:spPr>
          <a:xfrm>
            <a:off x="267542" y="413956"/>
            <a:ext cx="2402510" cy="2568621"/>
          </a:xfrm>
          <a:prstGeom prst="wedgeRectCallout">
            <a:avLst>
              <a:gd name="adj1" fmla="val 12873"/>
              <a:gd name="adj2" fmla="val 846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Fehler</a:t>
            </a:r>
            <a:r>
              <a:rPr lang="en-US" dirty="0" smtClean="0"/>
              <a:t>: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Eingang</a:t>
            </a:r>
            <a:r>
              <a:rPr lang="en-US" dirty="0" smtClean="0"/>
              <a:t> des </a:t>
            </a:r>
            <a:r>
              <a:rPr lang="en-US" dirty="0" err="1" smtClean="0"/>
              <a:t>zweiten</a:t>
            </a:r>
            <a:r>
              <a:rPr lang="en-US" dirty="0" smtClean="0"/>
              <a:t> </a:t>
            </a:r>
            <a:r>
              <a:rPr lang="en-US" dirty="0" err="1" smtClean="0"/>
              <a:t>Scmitt</a:t>
            </a:r>
            <a:r>
              <a:rPr lang="en-US" dirty="0" smtClean="0"/>
              <a:t>-Triggers muss auf + und </a:t>
            </a:r>
            <a:r>
              <a:rPr lang="en-US" dirty="0" err="1" smtClean="0"/>
              <a:t>nicht</a:t>
            </a:r>
            <a:r>
              <a:rPr lang="en-US" dirty="0" smtClean="0"/>
              <a:t>,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, auf – </a:t>
            </a:r>
            <a:r>
              <a:rPr lang="en-US" dirty="0" err="1" smtClean="0"/>
              <a:t>liegen</a:t>
            </a:r>
            <a:endParaRPr lang="en-US" dirty="0" smtClean="0"/>
          </a:p>
          <a:p>
            <a:r>
              <a:rPr lang="en-US" dirty="0" smtClean="0"/>
              <a:t>Patch: 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Minusbrücke</a:t>
            </a:r>
            <a:r>
              <a:rPr lang="en-US" dirty="0" smtClean="0"/>
              <a:t> </a:t>
            </a:r>
            <a:r>
              <a:rPr lang="en-US" dirty="0" err="1" smtClean="0"/>
              <a:t>verlegen</a:t>
            </a:r>
            <a:r>
              <a:rPr lang="en-US" dirty="0" smtClean="0"/>
              <a:t>, -</a:t>
            </a:r>
            <a:r>
              <a:rPr lang="en-US" dirty="0" err="1" smtClean="0"/>
              <a:t>Kabel</a:t>
            </a:r>
            <a:r>
              <a:rPr lang="en-US" dirty="0" smtClean="0"/>
              <a:t> </a:t>
            </a:r>
            <a:r>
              <a:rPr lang="en-US" dirty="0" smtClean="0"/>
              <a:t>auf Plus</a:t>
            </a:r>
            <a:r>
              <a:rPr lang="en-US" dirty="0" smtClean="0"/>
              <a:t>,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Platine</a:t>
            </a:r>
            <a:r>
              <a:rPr lang="en-US" dirty="0" smtClean="0"/>
              <a:t> </a:t>
            </a:r>
            <a:r>
              <a:rPr lang="en-US" dirty="0" err="1" smtClean="0"/>
              <a:t>unten</a:t>
            </a:r>
            <a:r>
              <a:rPr lang="en-US" dirty="0" smtClean="0"/>
              <a:t> </a:t>
            </a:r>
            <a:r>
              <a:rPr lang="en-US" dirty="0" err="1" smtClean="0"/>
              <a:t>trennen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192" name="Gruppierung 3474"/>
          <p:cNvGrpSpPr/>
          <p:nvPr/>
        </p:nvGrpSpPr>
        <p:grpSpPr>
          <a:xfrm>
            <a:off x="1981200" y="3733800"/>
            <a:ext cx="87760" cy="1445877"/>
            <a:chOff x="1360823" y="916323"/>
            <a:chExt cx="87760" cy="1445877"/>
          </a:xfrm>
        </p:grpSpPr>
        <p:sp>
          <p:nvSpPr>
            <p:cNvPr id="193" name="Oval 192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4" name="Gewinkelte Verbindung 193"/>
            <p:cNvCxnSpPr>
              <a:stCxn id="193" idx="0"/>
              <a:endCxn id="195" idx="4"/>
            </p:cNvCxnSpPr>
            <p:nvPr/>
          </p:nvCxnSpPr>
          <p:spPr>
            <a:xfrm rot="5400000" flipH="1" flipV="1">
              <a:off x="768742" y="1638871"/>
              <a:ext cx="1271923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val 194"/>
            <p:cNvSpPr/>
            <p:nvPr/>
          </p:nvSpPr>
          <p:spPr>
            <a:xfrm>
              <a:off x="1361606" y="9163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2" name="Bild 32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46" y="3352803"/>
            <a:ext cx="8355154" cy="2605094"/>
          </a:xfrm>
          <a:prstGeom prst="rect">
            <a:avLst/>
          </a:prstGeom>
        </p:spPr>
      </p:pic>
      <p:grpSp>
        <p:nvGrpSpPr>
          <p:cNvPr id="2" name="Gruppierung 3262"/>
          <p:cNvGrpSpPr/>
          <p:nvPr/>
        </p:nvGrpSpPr>
        <p:grpSpPr>
          <a:xfrm>
            <a:off x="3215602" y="1350757"/>
            <a:ext cx="314867" cy="650659"/>
            <a:chOff x="3181866" y="2944092"/>
            <a:chExt cx="314867" cy="650659"/>
          </a:xfrm>
        </p:grpSpPr>
        <p:grpSp>
          <p:nvGrpSpPr>
            <p:cNvPr id="3" name="Gruppierung 126"/>
            <p:cNvGrpSpPr>
              <a:grpSpLocks/>
            </p:cNvGrpSpPr>
            <p:nvPr/>
          </p:nvGrpSpPr>
          <p:grpSpPr>
            <a:xfrm>
              <a:off x="3222642" y="2957653"/>
              <a:ext cx="179007" cy="637098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3277" name="Gerade Verbindung 3276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9" name="Gerade Verbindung 3278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69" name="Rechteck 3268"/>
            <p:cNvSpPr/>
            <p:nvPr/>
          </p:nvSpPr>
          <p:spPr>
            <a:xfrm>
              <a:off x="3181866" y="2997568"/>
              <a:ext cx="235240" cy="531158"/>
            </a:xfrm>
            <a:prstGeom prst="rect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10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kΩ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73" name="Oval 3272"/>
            <p:cNvSpPr/>
            <p:nvPr/>
          </p:nvSpPr>
          <p:spPr>
            <a:xfrm>
              <a:off x="3259666" y="2944092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4" name="Oval 3273"/>
            <p:cNvSpPr/>
            <p:nvPr/>
          </p:nvSpPr>
          <p:spPr>
            <a:xfrm>
              <a:off x="3257356" y="3505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5" name="Oval 3274"/>
            <p:cNvSpPr/>
            <p:nvPr/>
          </p:nvSpPr>
          <p:spPr>
            <a:xfrm>
              <a:off x="3409756" y="3248889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uppierung 3280"/>
          <p:cNvGrpSpPr/>
          <p:nvPr/>
        </p:nvGrpSpPr>
        <p:grpSpPr>
          <a:xfrm>
            <a:off x="3886200" y="1329268"/>
            <a:ext cx="251336" cy="728132"/>
            <a:chOff x="3872315" y="2921001"/>
            <a:chExt cx="251336" cy="728132"/>
          </a:xfrm>
        </p:grpSpPr>
        <p:sp>
          <p:nvSpPr>
            <p:cNvPr id="3282" name="Rechteck 3281"/>
            <p:cNvSpPr/>
            <p:nvPr/>
          </p:nvSpPr>
          <p:spPr>
            <a:xfrm>
              <a:off x="3872315" y="2999410"/>
              <a:ext cx="251336" cy="595341"/>
            </a:xfrm>
            <a:prstGeom prst="rect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u="sng" dirty="0" smtClean="0">
                  <a:solidFill>
                    <a:schemeClr val="tx1"/>
                  </a:solidFill>
                </a:rPr>
                <a:t>4,7 </a:t>
              </a:r>
              <a:r>
                <a:rPr lang="en-US" sz="1400" u="sng" dirty="0" err="1" smtClean="0">
                  <a:solidFill>
                    <a:schemeClr val="tx1"/>
                  </a:solidFill>
                </a:rPr>
                <a:t>kΩ</a:t>
              </a:r>
              <a:endParaRPr lang="en-US" sz="1400" u="sng" dirty="0">
                <a:solidFill>
                  <a:schemeClr val="tx1"/>
                </a:solidFill>
              </a:endParaRPr>
            </a:p>
          </p:txBody>
        </p:sp>
        <p:sp>
          <p:nvSpPr>
            <p:cNvPr id="3283" name="Oval 3282"/>
            <p:cNvSpPr/>
            <p:nvPr/>
          </p:nvSpPr>
          <p:spPr>
            <a:xfrm>
              <a:off x="3951623" y="2921001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4" name="Oval 3283"/>
            <p:cNvSpPr/>
            <p:nvPr/>
          </p:nvSpPr>
          <p:spPr>
            <a:xfrm>
              <a:off x="3953933" y="3562156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uppierung 3286"/>
          <p:cNvGrpSpPr/>
          <p:nvPr/>
        </p:nvGrpSpPr>
        <p:grpSpPr>
          <a:xfrm>
            <a:off x="4927470" y="1291488"/>
            <a:ext cx="254130" cy="728132"/>
            <a:chOff x="4893734" y="2884823"/>
            <a:chExt cx="254130" cy="728132"/>
          </a:xfrm>
        </p:grpSpPr>
        <p:sp>
          <p:nvSpPr>
            <p:cNvPr id="3288" name="Rechteck 3287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9" name="Rechteck 3288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8A02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0" name="Rechteck 3289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uppierung 6368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292" name="Oval 3291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3" name="Oval 3292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4" name="Rechteck 3293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295" name="Rechteck 3294"/>
          <p:cNvSpPr/>
          <p:nvPr/>
        </p:nvSpPr>
        <p:spPr>
          <a:xfrm>
            <a:off x="505242" y="1581665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uppierung 3295"/>
          <p:cNvGrpSpPr/>
          <p:nvPr/>
        </p:nvGrpSpPr>
        <p:grpSpPr>
          <a:xfrm>
            <a:off x="5869128" y="1905000"/>
            <a:ext cx="251336" cy="728132"/>
            <a:chOff x="4893734" y="2884823"/>
            <a:chExt cx="254130" cy="728132"/>
          </a:xfrm>
        </p:grpSpPr>
        <p:sp>
          <p:nvSpPr>
            <p:cNvPr id="3297" name="Rechteck 3296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8" name="Rechteck 3297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9" name="Rechteck 3298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uppierung 3242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301" name="Oval 3300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2" name="Oval 3301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3" name="Rechteck 3302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" name="Gruppierung 3303"/>
          <p:cNvGrpSpPr/>
          <p:nvPr/>
        </p:nvGrpSpPr>
        <p:grpSpPr>
          <a:xfrm>
            <a:off x="505128" y="2895600"/>
            <a:ext cx="428322" cy="320482"/>
            <a:chOff x="4918377" y="3766775"/>
            <a:chExt cx="428322" cy="320482"/>
          </a:xfrm>
        </p:grpSpPr>
        <p:grpSp>
          <p:nvGrpSpPr>
            <p:cNvPr id="10" name="Gruppierung 3252"/>
            <p:cNvGrpSpPr/>
            <p:nvPr/>
          </p:nvGrpSpPr>
          <p:grpSpPr>
            <a:xfrm>
              <a:off x="4985142" y="3766775"/>
              <a:ext cx="291309" cy="320482"/>
              <a:chOff x="4522887" y="3679798"/>
              <a:chExt cx="291309" cy="320482"/>
            </a:xfrm>
          </p:grpSpPr>
          <p:grpSp>
            <p:nvGrpSpPr>
              <p:cNvPr id="11" name="Gruppierung 3253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309" name="Oval 3308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0" name="Oval 3309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08" name="Akkord 3307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/>
              </a:p>
            </p:txBody>
          </p:sp>
        </p:grpSp>
        <p:sp>
          <p:nvSpPr>
            <p:cNvPr id="3306" name="Textfeld 3305"/>
            <p:cNvSpPr txBox="1"/>
            <p:nvPr/>
          </p:nvSpPr>
          <p:spPr>
            <a:xfrm>
              <a:off x="4918377" y="3792422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PTR</a:t>
              </a:r>
              <a:endParaRPr lang="en-US" sz="1200" dirty="0"/>
            </a:p>
          </p:txBody>
        </p:sp>
      </p:grpSp>
      <p:grpSp>
        <p:nvGrpSpPr>
          <p:cNvPr id="12" name="Gruppierung 3310"/>
          <p:cNvGrpSpPr/>
          <p:nvPr/>
        </p:nvGrpSpPr>
        <p:grpSpPr>
          <a:xfrm>
            <a:off x="4495666" y="387865"/>
            <a:ext cx="419180" cy="320482"/>
            <a:chOff x="4461930" y="3679798"/>
            <a:chExt cx="419180" cy="320482"/>
          </a:xfrm>
        </p:grpSpPr>
        <p:grpSp>
          <p:nvGrpSpPr>
            <p:cNvPr id="13" name="Gruppierung 3251"/>
            <p:cNvGrpSpPr/>
            <p:nvPr/>
          </p:nvGrpSpPr>
          <p:grpSpPr>
            <a:xfrm>
              <a:off x="4522887" y="3679798"/>
              <a:ext cx="291309" cy="320482"/>
              <a:chOff x="4522887" y="3679798"/>
              <a:chExt cx="291309" cy="320482"/>
            </a:xfrm>
          </p:grpSpPr>
          <p:grpSp>
            <p:nvGrpSpPr>
              <p:cNvPr id="14" name="Gruppierung 3250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316" name="Oval 3315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7" name="Oval 3316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15" name="Akkord 3314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13" name="Rechteck 3312"/>
            <p:cNvSpPr/>
            <p:nvPr/>
          </p:nvSpPr>
          <p:spPr>
            <a:xfrm>
              <a:off x="4461930" y="3705889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15" name="Gruppierung 3317"/>
          <p:cNvGrpSpPr/>
          <p:nvPr/>
        </p:nvGrpSpPr>
        <p:grpSpPr>
          <a:xfrm>
            <a:off x="750746" y="4861118"/>
            <a:ext cx="419180" cy="320482"/>
            <a:chOff x="4461930" y="3679798"/>
            <a:chExt cx="419180" cy="320482"/>
          </a:xfrm>
        </p:grpSpPr>
        <p:grpSp>
          <p:nvGrpSpPr>
            <p:cNvPr id="16" name="Gruppierung 3262"/>
            <p:cNvGrpSpPr/>
            <p:nvPr/>
          </p:nvGrpSpPr>
          <p:grpSpPr>
            <a:xfrm>
              <a:off x="4522887" y="3679798"/>
              <a:ext cx="291309" cy="320482"/>
              <a:chOff x="4522887" y="3679798"/>
              <a:chExt cx="291309" cy="320482"/>
            </a:xfrm>
          </p:grpSpPr>
          <p:grpSp>
            <p:nvGrpSpPr>
              <p:cNvPr id="17" name="Gruppierung 3264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323" name="Oval 3322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4" name="Oval 3323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22" name="Akkord 3321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20" name="Rechteck 3319"/>
            <p:cNvSpPr/>
            <p:nvPr/>
          </p:nvSpPr>
          <p:spPr>
            <a:xfrm>
              <a:off x="4461930" y="3705889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18" name="Gruppierung 3337"/>
          <p:cNvGrpSpPr/>
          <p:nvPr/>
        </p:nvGrpSpPr>
        <p:grpSpPr>
          <a:xfrm>
            <a:off x="3589222" y="-76200"/>
            <a:ext cx="257241" cy="1610977"/>
            <a:chOff x="2491864" y="2631502"/>
            <a:chExt cx="257241" cy="1610977"/>
          </a:xfrm>
        </p:grpSpPr>
        <p:grpSp>
          <p:nvGrpSpPr>
            <p:cNvPr id="19" name="Gruppierung 3324"/>
            <p:cNvGrpSpPr/>
            <p:nvPr/>
          </p:nvGrpSpPr>
          <p:grpSpPr>
            <a:xfrm>
              <a:off x="2491864" y="3098897"/>
              <a:ext cx="257241" cy="595341"/>
              <a:chOff x="2314664" y="3132545"/>
              <a:chExt cx="257241" cy="595341"/>
            </a:xfrm>
          </p:grpSpPr>
          <p:sp>
            <p:nvSpPr>
              <p:cNvPr id="3326" name="Rechteck 3325"/>
              <p:cNvSpPr/>
              <p:nvPr/>
            </p:nvSpPr>
            <p:spPr>
              <a:xfrm>
                <a:off x="2314664" y="3132545"/>
                <a:ext cx="251336" cy="59534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27" name="Rechteck 3326"/>
              <p:cNvSpPr/>
              <p:nvPr/>
            </p:nvSpPr>
            <p:spPr>
              <a:xfrm>
                <a:off x="2320569" y="3207956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8" name="Rechteck 3327"/>
              <p:cNvSpPr/>
              <p:nvPr/>
            </p:nvSpPr>
            <p:spPr>
              <a:xfrm>
                <a:off x="2317775" y="3350663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9" name="Rechteck 3328"/>
              <p:cNvSpPr/>
              <p:nvPr/>
            </p:nvSpPr>
            <p:spPr>
              <a:xfrm>
                <a:off x="2317775" y="3490363"/>
                <a:ext cx="251336" cy="136357"/>
              </a:xfrm>
              <a:prstGeom prst="rect">
                <a:avLst/>
              </a:prstGeom>
              <a:solidFill>
                <a:srgbClr val="8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uppierung 3329"/>
            <p:cNvGrpSpPr/>
            <p:nvPr/>
          </p:nvGrpSpPr>
          <p:grpSpPr>
            <a:xfrm>
              <a:off x="2576311" y="2631502"/>
              <a:ext cx="86977" cy="467395"/>
              <a:chOff x="2393986" y="1090687"/>
              <a:chExt cx="86977" cy="467395"/>
            </a:xfrm>
          </p:grpSpPr>
          <p:sp>
            <p:nvSpPr>
              <p:cNvPr id="3331" name="Oval 3330"/>
              <p:cNvSpPr/>
              <p:nvPr/>
            </p:nvSpPr>
            <p:spPr>
              <a:xfrm>
                <a:off x="2393986" y="1090687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32" name="Gewinkelte Verbindung 3279"/>
              <p:cNvCxnSpPr>
                <a:stCxn id="3331" idx="4"/>
                <a:endCxn id="3326" idx="0"/>
              </p:cNvCxnSpPr>
              <p:nvPr/>
            </p:nvCxnSpPr>
            <p:spPr>
              <a:xfrm rot="5400000">
                <a:off x="2246132" y="1366739"/>
                <a:ext cx="380418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pierung 3332"/>
            <p:cNvGrpSpPr/>
            <p:nvPr/>
          </p:nvGrpSpPr>
          <p:grpSpPr>
            <a:xfrm>
              <a:off x="2576311" y="3694238"/>
              <a:ext cx="86977" cy="548241"/>
              <a:chOff x="2399111" y="3727886"/>
              <a:chExt cx="86977" cy="548241"/>
            </a:xfrm>
          </p:grpSpPr>
          <p:sp>
            <p:nvSpPr>
              <p:cNvPr id="3334" name="Oval 3333"/>
              <p:cNvSpPr/>
              <p:nvPr/>
            </p:nvSpPr>
            <p:spPr>
              <a:xfrm>
                <a:off x="2399111" y="4189150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35" name="Gewinkelte Verbindung 3334"/>
              <p:cNvCxnSpPr>
                <a:stCxn id="3334" idx="0"/>
                <a:endCxn id="3326" idx="2"/>
              </p:cNvCxnSpPr>
              <p:nvPr/>
            </p:nvCxnSpPr>
            <p:spPr>
              <a:xfrm rot="16200000" flipV="1">
                <a:off x="2210834" y="3957384"/>
                <a:ext cx="461264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52" name="Rechteck 3351"/>
          <p:cNvSpPr/>
          <p:nvPr/>
        </p:nvSpPr>
        <p:spPr>
          <a:xfrm>
            <a:off x="1888415" y="4314992"/>
            <a:ext cx="302824" cy="6771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2" name="Rechteck 3361"/>
          <p:cNvSpPr/>
          <p:nvPr/>
        </p:nvSpPr>
        <p:spPr>
          <a:xfrm>
            <a:off x="2634742" y="34908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3" name="Rechteck 3362"/>
          <p:cNvSpPr/>
          <p:nvPr/>
        </p:nvSpPr>
        <p:spPr>
          <a:xfrm>
            <a:off x="914400" y="53069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uppierung 3368"/>
          <p:cNvGrpSpPr/>
          <p:nvPr/>
        </p:nvGrpSpPr>
        <p:grpSpPr>
          <a:xfrm>
            <a:off x="1249292" y="6865"/>
            <a:ext cx="239377" cy="859754"/>
            <a:chOff x="1215556" y="1600200"/>
            <a:chExt cx="239377" cy="859754"/>
          </a:xfrm>
        </p:grpSpPr>
        <p:sp>
          <p:nvSpPr>
            <p:cNvPr id="3364" name="Oval 3363"/>
            <p:cNvSpPr/>
            <p:nvPr/>
          </p:nvSpPr>
          <p:spPr>
            <a:xfrm>
              <a:off x="1215556" y="2372977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65" name="Gewinkelte Verbindung 3364"/>
            <p:cNvCxnSpPr>
              <a:stCxn id="3364" idx="0"/>
              <a:endCxn id="3366" idx="4"/>
            </p:cNvCxnSpPr>
            <p:nvPr/>
          </p:nvCxnSpPr>
          <p:spPr>
            <a:xfrm rot="5400000" flipH="1" flipV="1">
              <a:off x="992345" y="1953877"/>
              <a:ext cx="685800" cy="1524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66" name="Oval 3365"/>
            <p:cNvSpPr/>
            <p:nvPr/>
          </p:nvSpPr>
          <p:spPr>
            <a:xfrm>
              <a:off x="1367956" y="1600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uppierung 3369"/>
          <p:cNvGrpSpPr/>
          <p:nvPr/>
        </p:nvGrpSpPr>
        <p:grpSpPr>
          <a:xfrm>
            <a:off x="1698576" y="642233"/>
            <a:ext cx="87760" cy="762000"/>
            <a:chOff x="1360823" y="1600200"/>
            <a:chExt cx="87760" cy="762000"/>
          </a:xfrm>
        </p:grpSpPr>
        <p:sp>
          <p:nvSpPr>
            <p:cNvPr id="3371" name="Oval 3370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72" name="Gewinkelte Verbindung 3371"/>
            <p:cNvCxnSpPr>
              <a:stCxn id="3371" idx="0"/>
              <a:endCxn id="3373" idx="4"/>
            </p:cNvCxnSpPr>
            <p:nvPr/>
          </p:nvCxnSpPr>
          <p:spPr>
            <a:xfrm rot="5400000" flipH="1" flipV="1">
              <a:off x="1110680" y="1980809"/>
              <a:ext cx="5880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73" name="Oval 3372"/>
            <p:cNvSpPr/>
            <p:nvPr/>
          </p:nvSpPr>
          <p:spPr>
            <a:xfrm>
              <a:off x="1361606" y="1600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uppierung 3377"/>
          <p:cNvGrpSpPr/>
          <p:nvPr/>
        </p:nvGrpSpPr>
        <p:grpSpPr>
          <a:xfrm>
            <a:off x="590550" y="4419600"/>
            <a:ext cx="254130" cy="728132"/>
            <a:chOff x="4893734" y="2884823"/>
            <a:chExt cx="254130" cy="728132"/>
          </a:xfrm>
        </p:grpSpPr>
        <p:sp>
          <p:nvSpPr>
            <p:cNvPr id="3379" name="Rechteck 3378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0" name="Rechteck 3379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8A02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1" name="Rechteck 3380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67" name="Gruppierung 6368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383" name="Oval 3382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4" name="Oval 3383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5" name="Rechteck 3384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86" name="Rechteck 3385"/>
          <p:cNvSpPr/>
          <p:nvPr/>
        </p:nvSpPr>
        <p:spPr>
          <a:xfrm>
            <a:off x="671494" y="34781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7" name="Rechteck 3386"/>
          <p:cNvSpPr/>
          <p:nvPr/>
        </p:nvSpPr>
        <p:spPr>
          <a:xfrm>
            <a:off x="666750" y="37194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8" name="Rechteck 3387"/>
          <p:cNvSpPr/>
          <p:nvPr/>
        </p:nvSpPr>
        <p:spPr>
          <a:xfrm>
            <a:off x="7059064" y="133219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9" name="Rechteck 3388"/>
          <p:cNvSpPr/>
          <p:nvPr/>
        </p:nvSpPr>
        <p:spPr>
          <a:xfrm>
            <a:off x="1435428" y="3657600"/>
            <a:ext cx="88572" cy="224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69" name="Gruppierung 3422"/>
          <p:cNvGrpSpPr/>
          <p:nvPr/>
        </p:nvGrpSpPr>
        <p:grpSpPr>
          <a:xfrm>
            <a:off x="2167336" y="540265"/>
            <a:ext cx="419180" cy="520240"/>
            <a:chOff x="2133600" y="2925122"/>
            <a:chExt cx="419180" cy="520240"/>
          </a:xfrm>
        </p:grpSpPr>
        <p:cxnSp>
          <p:nvCxnSpPr>
            <p:cNvPr id="3414" name="Gewinkelte Verbindung 3413"/>
            <p:cNvCxnSpPr>
              <a:stCxn id="3400" idx="4"/>
              <a:endCxn id="3399" idx="0"/>
            </p:cNvCxnSpPr>
            <p:nvPr/>
          </p:nvCxnSpPr>
          <p:spPr>
            <a:xfrm rot="16200000" flipV="1">
              <a:off x="2169841" y="3184169"/>
              <a:ext cx="346286" cy="214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70" name="Gruppierung 3251"/>
            <p:cNvGrpSpPr/>
            <p:nvPr/>
          </p:nvGrpSpPr>
          <p:grpSpPr>
            <a:xfrm rot="10800000">
              <a:off x="2200514" y="2925122"/>
              <a:ext cx="291309" cy="520240"/>
              <a:chOff x="4522887" y="3466881"/>
              <a:chExt cx="291309" cy="520240"/>
            </a:xfrm>
          </p:grpSpPr>
          <p:grpSp>
            <p:nvGrpSpPr>
              <p:cNvPr id="3374" name="Gruppierung 3250"/>
              <p:cNvGrpSpPr/>
              <p:nvPr/>
            </p:nvGrpSpPr>
            <p:grpSpPr>
              <a:xfrm>
                <a:off x="4627164" y="3466881"/>
                <a:ext cx="89123" cy="520240"/>
                <a:chOff x="4627164" y="3466881"/>
                <a:chExt cx="89123" cy="520240"/>
              </a:xfrm>
            </p:grpSpPr>
            <p:sp>
              <p:nvSpPr>
                <p:cNvPr id="3399" name="Oval 3398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0" name="Oval 3399"/>
                <p:cNvSpPr/>
                <p:nvPr/>
              </p:nvSpPr>
              <p:spPr>
                <a:xfrm>
                  <a:off x="4627164" y="3466881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98" name="Akkord 3397"/>
              <p:cNvSpPr/>
              <p:nvPr/>
            </p:nvSpPr>
            <p:spPr>
              <a:xfrm rot="7861586">
                <a:off x="4522887" y="3619280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96" name="Rechteck 3395"/>
            <p:cNvSpPr/>
            <p:nvPr/>
          </p:nvSpPr>
          <p:spPr>
            <a:xfrm>
              <a:off x="2133600" y="3016250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3378" name="Gruppierung 3400"/>
          <p:cNvGrpSpPr/>
          <p:nvPr/>
        </p:nvGrpSpPr>
        <p:grpSpPr>
          <a:xfrm>
            <a:off x="2720108" y="4419600"/>
            <a:ext cx="257241" cy="1219200"/>
            <a:chOff x="2491864" y="2708859"/>
            <a:chExt cx="257241" cy="1219200"/>
          </a:xfrm>
        </p:grpSpPr>
        <p:grpSp>
          <p:nvGrpSpPr>
            <p:cNvPr id="3382" name="Gruppierung 3401"/>
            <p:cNvGrpSpPr/>
            <p:nvPr/>
          </p:nvGrpSpPr>
          <p:grpSpPr>
            <a:xfrm>
              <a:off x="2491864" y="3098897"/>
              <a:ext cx="257241" cy="595341"/>
              <a:chOff x="2314664" y="3132545"/>
              <a:chExt cx="257241" cy="595341"/>
            </a:xfrm>
          </p:grpSpPr>
          <p:sp>
            <p:nvSpPr>
              <p:cNvPr id="3409" name="Rechteck 3408"/>
              <p:cNvSpPr/>
              <p:nvPr/>
            </p:nvSpPr>
            <p:spPr>
              <a:xfrm>
                <a:off x="2314664" y="3132545"/>
                <a:ext cx="251336" cy="59534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0" name="Rechteck 3409"/>
              <p:cNvSpPr/>
              <p:nvPr/>
            </p:nvSpPr>
            <p:spPr>
              <a:xfrm>
                <a:off x="2320569" y="3207956"/>
                <a:ext cx="251336" cy="13635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1" name="Rechteck 3410"/>
              <p:cNvSpPr/>
              <p:nvPr/>
            </p:nvSpPr>
            <p:spPr>
              <a:xfrm>
                <a:off x="2317775" y="3350663"/>
                <a:ext cx="251336" cy="1363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2" name="Rechteck 3411"/>
              <p:cNvSpPr/>
              <p:nvPr/>
            </p:nvSpPr>
            <p:spPr>
              <a:xfrm>
                <a:off x="2317775" y="3490363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90" name="Gruppierung 3402"/>
            <p:cNvGrpSpPr/>
            <p:nvPr/>
          </p:nvGrpSpPr>
          <p:grpSpPr>
            <a:xfrm>
              <a:off x="2576311" y="2708859"/>
              <a:ext cx="86977" cy="390037"/>
              <a:chOff x="2393986" y="1168044"/>
              <a:chExt cx="86977" cy="390037"/>
            </a:xfrm>
          </p:grpSpPr>
          <p:sp>
            <p:nvSpPr>
              <p:cNvPr id="3407" name="Oval 3406"/>
              <p:cNvSpPr/>
              <p:nvPr/>
            </p:nvSpPr>
            <p:spPr>
              <a:xfrm>
                <a:off x="2393986" y="1168044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08" name="Gewinkelte Verbindung 3279"/>
              <p:cNvCxnSpPr>
                <a:stCxn id="3407" idx="4"/>
                <a:endCxn id="3409" idx="0"/>
              </p:cNvCxnSpPr>
              <p:nvPr/>
            </p:nvCxnSpPr>
            <p:spPr>
              <a:xfrm rot="5400000">
                <a:off x="2284811" y="1405417"/>
                <a:ext cx="303061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94" name="Gruppierung 3403"/>
            <p:cNvGrpSpPr/>
            <p:nvPr/>
          </p:nvGrpSpPr>
          <p:grpSpPr>
            <a:xfrm>
              <a:off x="2576311" y="3694238"/>
              <a:ext cx="86977" cy="233821"/>
              <a:chOff x="2399111" y="3727886"/>
              <a:chExt cx="86977" cy="233821"/>
            </a:xfrm>
          </p:grpSpPr>
          <p:sp>
            <p:nvSpPr>
              <p:cNvPr id="3405" name="Oval 3404"/>
              <p:cNvSpPr/>
              <p:nvPr/>
            </p:nvSpPr>
            <p:spPr>
              <a:xfrm>
                <a:off x="2399111" y="3874730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06" name="Gewinkelte Verbindung 3405"/>
              <p:cNvCxnSpPr>
                <a:stCxn id="3405" idx="0"/>
                <a:endCxn id="3409" idx="2"/>
              </p:cNvCxnSpPr>
              <p:nvPr/>
            </p:nvCxnSpPr>
            <p:spPr>
              <a:xfrm rot="16200000" flipV="1">
                <a:off x="2368044" y="3800174"/>
                <a:ext cx="146844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95" name="Gruppierung 3423"/>
          <p:cNvGrpSpPr/>
          <p:nvPr/>
        </p:nvGrpSpPr>
        <p:grpSpPr>
          <a:xfrm>
            <a:off x="2953848" y="5093160"/>
            <a:ext cx="419180" cy="520240"/>
            <a:chOff x="2133600" y="2925122"/>
            <a:chExt cx="419180" cy="520240"/>
          </a:xfrm>
        </p:grpSpPr>
        <p:cxnSp>
          <p:nvCxnSpPr>
            <p:cNvPr id="3425" name="Gewinkelte Verbindung 3424"/>
            <p:cNvCxnSpPr>
              <a:stCxn id="3431" idx="4"/>
              <a:endCxn id="3430" idx="0"/>
            </p:cNvCxnSpPr>
            <p:nvPr/>
          </p:nvCxnSpPr>
          <p:spPr>
            <a:xfrm rot="16200000" flipV="1">
              <a:off x="2169841" y="3184169"/>
              <a:ext cx="346286" cy="214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97" name="Gruppierung 3251"/>
            <p:cNvGrpSpPr/>
            <p:nvPr/>
          </p:nvGrpSpPr>
          <p:grpSpPr>
            <a:xfrm rot="10800000">
              <a:off x="2200514" y="2925122"/>
              <a:ext cx="291309" cy="520240"/>
              <a:chOff x="4522887" y="3466881"/>
              <a:chExt cx="291309" cy="520240"/>
            </a:xfrm>
          </p:grpSpPr>
          <p:grpSp>
            <p:nvGrpSpPr>
              <p:cNvPr id="3401" name="Gruppierung 3250"/>
              <p:cNvGrpSpPr/>
              <p:nvPr/>
            </p:nvGrpSpPr>
            <p:grpSpPr>
              <a:xfrm>
                <a:off x="4627164" y="3466881"/>
                <a:ext cx="89123" cy="520240"/>
                <a:chOff x="4627164" y="3466881"/>
                <a:chExt cx="89123" cy="520240"/>
              </a:xfrm>
            </p:grpSpPr>
            <p:sp>
              <p:nvSpPr>
                <p:cNvPr id="3430" name="Oval 3429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1" name="Oval 3430"/>
                <p:cNvSpPr/>
                <p:nvPr/>
              </p:nvSpPr>
              <p:spPr>
                <a:xfrm>
                  <a:off x="4627164" y="3466881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29" name="Akkord 3428"/>
              <p:cNvSpPr/>
              <p:nvPr/>
            </p:nvSpPr>
            <p:spPr>
              <a:xfrm rot="7861586">
                <a:off x="4522887" y="3619280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7" name="Rechteck 3426"/>
            <p:cNvSpPr/>
            <p:nvPr/>
          </p:nvSpPr>
          <p:spPr>
            <a:xfrm>
              <a:off x="2133600" y="3016250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sp>
        <p:nvSpPr>
          <p:cNvPr id="3432" name="Rechteck 3431"/>
          <p:cNvSpPr/>
          <p:nvPr/>
        </p:nvSpPr>
        <p:spPr>
          <a:xfrm>
            <a:off x="2634742" y="4191000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3" name="Rechteck 3432"/>
          <p:cNvSpPr/>
          <p:nvPr/>
        </p:nvSpPr>
        <p:spPr>
          <a:xfrm>
            <a:off x="3106248" y="3886200"/>
            <a:ext cx="99624" cy="1099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^</a:t>
            </a:r>
            <a:endParaRPr lang="en-US" dirty="0"/>
          </a:p>
        </p:txBody>
      </p:sp>
      <p:sp>
        <p:nvSpPr>
          <p:cNvPr id="3435" name="Rechteck 3434"/>
          <p:cNvSpPr/>
          <p:nvPr/>
        </p:nvSpPr>
        <p:spPr>
          <a:xfrm>
            <a:off x="5398946" y="3297089"/>
            <a:ext cx="3516454" cy="2722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6" name="Textfeld 3435"/>
          <p:cNvSpPr txBox="1"/>
          <p:nvPr/>
        </p:nvSpPr>
        <p:spPr>
          <a:xfrm>
            <a:off x="280846" y="3352800"/>
            <a:ext cx="38475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500" dirty="0" smtClean="0"/>
              <a:t>1</a:t>
            </a:r>
          </a:p>
          <a:p>
            <a:pPr algn="r"/>
            <a:r>
              <a:rPr lang="en-US" sz="1500" dirty="0" smtClean="0"/>
              <a:t>2</a:t>
            </a:r>
          </a:p>
          <a:p>
            <a:pPr algn="r"/>
            <a:r>
              <a:rPr lang="en-US" sz="1500" dirty="0" smtClean="0"/>
              <a:t>3</a:t>
            </a:r>
          </a:p>
          <a:p>
            <a:pPr algn="r"/>
            <a:r>
              <a:rPr lang="en-US" sz="1500" dirty="0" smtClean="0"/>
              <a:t>4</a:t>
            </a:r>
          </a:p>
          <a:p>
            <a:pPr algn="r"/>
            <a:r>
              <a:rPr lang="en-US" sz="1500" dirty="0" smtClean="0"/>
              <a:t>5</a:t>
            </a:r>
          </a:p>
          <a:p>
            <a:pPr algn="r"/>
            <a:r>
              <a:rPr lang="en-US" sz="1500" dirty="0" smtClean="0"/>
              <a:t>6</a:t>
            </a:r>
          </a:p>
          <a:p>
            <a:pPr algn="r"/>
            <a:r>
              <a:rPr lang="en-US" sz="1500" dirty="0" smtClean="0"/>
              <a:t>7</a:t>
            </a:r>
          </a:p>
          <a:p>
            <a:pPr algn="r"/>
            <a:r>
              <a:rPr lang="en-US" sz="1500" dirty="0" smtClean="0"/>
              <a:t>8</a:t>
            </a:r>
          </a:p>
          <a:p>
            <a:pPr algn="r"/>
            <a:r>
              <a:rPr lang="en-US" sz="1500" dirty="0" smtClean="0"/>
              <a:t>9</a:t>
            </a:r>
          </a:p>
          <a:p>
            <a:pPr algn="r"/>
            <a:r>
              <a:rPr lang="en-US" sz="1500" dirty="0" smtClean="0"/>
              <a:t>10</a:t>
            </a:r>
            <a:endParaRPr lang="en-US" sz="1500" dirty="0"/>
          </a:p>
        </p:txBody>
      </p:sp>
      <p:sp>
        <p:nvSpPr>
          <p:cNvPr id="3437" name="Textfeld 3436"/>
          <p:cNvSpPr txBox="1"/>
          <p:nvPr/>
        </p:nvSpPr>
        <p:spPr>
          <a:xfrm>
            <a:off x="445946" y="5715000"/>
            <a:ext cx="5109092" cy="452723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pPr algn="r"/>
            <a:r>
              <a:rPr lang="en-US" sz="1600" dirty="0" smtClean="0"/>
              <a:t>1</a:t>
            </a:r>
          </a:p>
          <a:p>
            <a:pPr algn="r"/>
            <a:r>
              <a:rPr lang="en-US" sz="1600" dirty="0" smtClean="0"/>
              <a:t>2</a:t>
            </a:r>
          </a:p>
          <a:p>
            <a:pPr algn="r"/>
            <a:r>
              <a:rPr lang="en-US" sz="1600" dirty="0" smtClean="0"/>
              <a:t>3</a:t>
            </a:r>
          </a:p>
          <a:p>
            <a:pPr algn="r"/>
            <a:r>
              <a:rPr lang="en-US" sz="1600" dirty="0" smtClean="0"/>
              <a:t>4</a:t>
            </a:r>
          </a:p>
          <a:p>
            <a:pPr algn="r"/>
            <a:r>
              <a:rPr lang="en-US" sz="1600" dirty="0" smtClean="0"/>
              <a:t>5</a:t>
            </a:r>
          </a:p>
          <a:p>
            <a:pPr algn="r"/>
            <a:r>
              <a:rPr lang="en-US" sz="1600" dirty="0" smtClean="0"/>
              <a:t>6</a:t>
            </a:r>
          </a:p>
          <a:p>
            <a:pPr algn="r"/>
            <a:r>
              <a:rPr lang="en-US" sz="1600" dirty="0" smtClean="0"/>
              <a:t>7</a:t>
            </a:r>
          </a:p>
          <a:p>
            <a:pPr algn="r"/>
            <a:r>
              <a:rPr lang="en-US" sz="1600" dirty="0" smtClean="0"/>
              <a:t>8</a:t>
            </a:r>
          </a:p>
          <a:p>
            <a:pPr algn="r"/>
            <a:r>
              <a:rPr lang="en-US" sz="1600" dirty="0" smtClean="0"/>
              <a:t>9</a:t>
            </a:r>
          </a:p>
          <a:p>
            <a:pPr algn="r"/>
            <a:r>
              <a:rPr lang="en-US" sz="1600" dirty="0" smtClean="0"/>
              <a:t>10</a:t>
            </a:r>
          </a:p>
          <a:p>
            <a:pPr algn="r"/>
            <a:r>
              <a:rPr lang="en-US" sz="1600" dirty="0" smtClean="0"/>
              <a:t>11</a:t>
            </a:r>
          </a:p>
          <a:p>
            <a:pPr algn="r"/>
            <a:r>
              <a:rPr lang="en-US" sz="1600" dirty="0" smtClean="0"/>
              <a:t>12</a:t>
            </a:r>
          </a:p>
          <a:p>
            <a:pPr algn="r"/>
            <a:r>
              <a:rPr lang="en-US" sz="1600" dirty="0" smtClean="0"/>
              <a:t>13</a:t>
            </a:r>
          </a:p>
          <a:p>
            <a:pPr algn="r"/>
            <a:r>
              <a:rPr lang="en-US" sz="1600" dirty="0" smtClean="0"/>
              <a:t>14</a:t>
            </a:r>
          </a:p>
          <a:p>
            <a:pPr algn="r"/>
            <a:r>
              <a:rPr lang="en-US" sz="1600" dirty="0" smtClean="0"/>
              <a:t>15</a:t>
            </a:r>
          </a:p>
          <a:p>
            <a:pPr algn="r"/>
            <a:r>
              <a:rPr lang="en-US" sz="1600" dirty="0" smtClean="0"/>
              <a:t>16</a:t>
            </a:r>
          </a:p>
          <a:p>
            <a:pPr algn="r"/>
            <a:r>
              <a:rPr lang="en-US" sz="1600" dirty="0" smtClean="0"/>
              <a:t>17</a:t>
            </a:r>
          </a:p>
          <a:p>
            <a:pPr algn="r"/>
            <a:r>
              <a:rPr lang="en-US" sz="1600" dirty="0" smtClean="0"/>
              <a:t>18</a:t>
            </a:r>
          </a:p>
          <a:p>
            <a:pPr algn="r"/>
            <a:r>
              <a:rPr lang="en-US" sz="1600" dirty="0" smtClean="0"/>
              <a:t>19</a:t>
            </a:r>
          </a:p>
          <a:p>
            <a:pPr algn="r"/>
            <a:r>
              <a:rPr lang="en-US" sz="1600" dirty="0" smtClean="0"/>
              <a:t>20</a:t>
            </a:r>
            <a:endParaRPr lang="en-US" sz="1600" dirty="0"/>
          </a:p>
        </p:txBody>
      </p:sp>
      <p:pic>
        <p:nvPicPr>
          <p:cNvPr id="3253" name="Bild 3252"/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5555038" y="-12066"/>
            <a:ext cx="2336800" cy="2783673"/>
          </a:xfrm>
          <a:prstGeom prst="rect">
            <a:avLst/>
          </a:prstGeom>
        </p:spPr>
      </p:pic>
      <p:sp>
        <p:nvSpPr>
          <p:cNvPr id="3438" name="Rechteck 3437"/>
          <p:cNvSpPr/>
          <p:nvPr/>
        </p:nvSpPr>
        <p:spPr>
          <a:xfrm>
            <a:off x="4319976" y="1676400"/>
            <a:ext cx="99624" cy="4312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9" name="Rechteck 3438"/>
          <p:cNvSpPr/>
          <p:nvPr/>
        </p:nvSpPr>
        <p:spPr>
          <a:xfrm>
            <a:off x="3067430" y="594267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40" name="Bild 3439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rot="5400000">
            <a:off x="3331820" y="4048326"/>
            <a:ext cx="2125665" cy="1039414"/>
          </a:xfrm>
          <a:prstGeom prst="rect">
            <a:avLst/>
          </a:prstGeom>
        </p:spPr>
      </p:pic>
      <p:sp>
        <p:nvSpPr>
          <p:cNvPr id="3441" name="Rechteck 3440"/>
          <p:cNvSpPr/>
          <p:nvPr/>
        </p:nvSpPr>
        <p:spPr>
          <a:xfrm>
            <a:off x="4255946" y="3687454"/>
            <a:ext cx="302824" cy="17175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02" name="Gruppierung 3441"/>
          <p:cNvGrpSpPr/>
          <p:nvPr/>
        </p:nvGrpSpPr>
        <p:grpSpPr>
          <a:xfrm>
            <a:off x="3360248" y="5080000"/>
            <a:ext cx="87760" cy="304800"/>
            <a:chOff x="1360823" y="2057400"/>
            <a:chExt cx="87760" cy="304800"/>
          </a:xfrm>
        </p:grpSpPr>
        <p:sp>
          <p:nvSpPr>
            <p:cNvPr id="3443" name="Oval 3442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44" name="Gewinkelte Verbindung 3443"/>
            <p:cNvCxnSpPr>
              <a:stCxn id="3443" idx="0"/>
              <a:endCxn id="3445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45" name="Oval 3444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47" name="Gewinkelte Verbindung 3446"/>
          <p:cNvCxnSpPr>
            <a:stCxn id="3310" idx="0"/>
            <a:endCxn id="3387" idx="1"/>
          </p:cNvCxnSpPr>
          <p:nvPr/>
        </p:nvCxnSpPr>
        <p:spPr>
          <a:xfrm rot="16200000" flipH="1" flipV="1">
            <a:off x="255456" y="3306893"/>
            <a:ext cx="869147" cy="46559"/>
          </a:xfrm>
          <a:prstGeom prst="bentConnector4">
            <a:avLst>
              <a:gd name="adj1" fmla="val -26302"/>
              <a:gd name="adj2" fmla="val 59099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0" name="Gewinkelte Verbindung 3449"/>
          <p:cNvCxnSpPr>
            <a:stCxn id="3386" idx="0"/>
            <a:endCxn id="3306" idx="2"/>
          </p:cNvCxnSpPr>
          <p:nvPr/>
        </p:nvCxnSpPr>
        <p:spPr>
          <a:xfrm rot="5400000" flipH="1" flipV="1">
            <a:off x="578044" y="3336949"/>
            <a:ext cx="279948" cy="25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55" name="Bild 3454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rot="5400000">
            <a:off x="6102731" y="3644203"/>
            <a:ext cx="3742860" cy="1830195"/>
          </a:xfrm>
          <a:prstGeom prst="rect">
            <a:avLst/>
          </a:prstGeom>
        </p:spPr>
      </p:pic>
      <p:sp>
        <p:nvSpPr>
          <p:cNvPr id="3456" name="Rechteck 3455"/>
          <p:cNvSpPr/>
          <p:nvPr/>
        </p:nvSpPr>
        <p:spPr>
          <a:xfrm>
            <a:off x="5003640" y="39480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03" name="Gruppierung 3456"/>
          <p:cNvGrpSpPr/>
          <p:nvPr/>
        </p:nvGrpSpPr>
        <p:grpSpPr>
          <a:xfrm>
            <a:off x="2846926" y="3492500"/>
            <a:ext cx="87760" cy="304800"/>
            <a:chOff x="1360823" y="2057400"/>
            <a:chExt cx="87760" cy="304800"/>
          </a:xfrm>
        </p:grpSpPr>
        <p:sp>
          <p:nvSpPr>
            <p:cNvPr id="3458" name="Oval 3457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59" name="Gewinkelte Verbindung 3458"/>
            <p:cNvCxnSpPr>
              <a:stCxn id="3458" idx="0"/>
              <a:endCxn id="3460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60" name="Oval 3459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04" name="Gruppierung 3460"/>
          <p:cNvGrpSpPr/>
          <p:nvPr/>
        </p:nvGrpSpPr>
        <p:grpSpPr>
          <a:xfrm>
            <a:off x="5006386" y="3505200"/>
            <a:ext cx="87760" cy="304800"/>
            <a:chOff x="1360823" y="2057400"/>
            <a:chExt cx="87760" cy="304800"/>
          </a:xfrm>
        </p:grpSpPr>
        <p:sp>
          <p:nvSpPr>
            <p:cNvPr id="3462" name="Oval 3461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63" name="Gewinkelte Verbindung 3462"/>
            <p:cNvCxnSpPr>
              <a:stCxn id="3462" idx="0"/>
              <a:endCxn id="3464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64" name="Oval 3463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65" name="Rechteck 3464"/>
          <p:cNvSpPr/>
          <p:nvPr/>
        </p:nvSpPr>
        <p:spPr>
          <a:xfrm>
            <a:off x="3501324" y="3962400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6" name="Rechteck 3465"/>
          <p:cNvSpPr/>
          <p:nvPr/>
        </p:nvSpPr>
        <p:spPr>
          <a:xfrm>
            <a:off x="3502930" y="48624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13" name="Gruppierung 3466"/>
          <p:cNvGrpSpPr/>
          <p:nvPr/>
        </p:nvGrpSpPr>
        <p:grpSpPr>
          <a:xfrm>
            <a:off x="3284936" y="921265"/>
            <a:ext cx="101600" cy="419100"/>
            <a:chOff x="4893734" y="2884823"/>
            <a:chExt cx="254130" cy="728132"/>
          </a:xfrm>
        </p:grpSpPr>
        <p:sp>
          <p:nvSpPr>
            <p:cNvPr id="3468" name="Rechteck 3467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9" name="Rechteck 3468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0" name="Rechteck 3469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15" name="Gruppierung 3242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472" name="Oval 3471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3" name="Oval 3472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4" name="Rechteck 3473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16" name="Gruppierung 3474"/>
          <p:cNvGrpSpPr/>
          <p:nvPr/>
        </p:nvGrpSpPr>
        <p:grpSpPr>
          <a:xfrm>
            <a:off x="5227812" y="3723023"/>
            <a:ext cx="87760" cy="1445877"/>
            <a:chOff x="1360823" y="916323"/>
            <a:chExt cx="87760" cy="1445877"/>
          </a:xfrm>
        </p:grpSpPr>
        <p:sp>
          <p:nvSpPr>
            <p:cNvPr id="3476" name="Oval 3475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77" name="Gewinkelte Verbindung 3476"/>
            <p:cNvCxnSpPr>
              <a:stCxn id="3476" idx="0"/>
              <a:endCxn id="3478" idx="4"/>
            </p:cNvCxnSpPr>
            <p:nvPr/>
          </p:nvCxnSpPr>
          <p:spPr>
            <a:xfrm rot="5400000" flipH="1" flipV="1">
              <a:off x="768742" y="1638871"/>
              <a:ext cx="1271923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78" name="Oval 3477"/>
            <p:cNvSpPr/>
            <p:nvPr/>
          </p:nvSpPr>
          <p:spPr>
            <a:xfrm>
              <a:off x="1361606" y="9163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79" name="Rechteck 3478"/>
          <p:cNvSpPr/>
          <p:nvPr/>
        </p:nvSpPr>
        <p:spPr>
          <a:xfrm>
            <a:off x="2514600" y="309125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+</a:t>
            </a:r>
          </a:p>
        </p:txBody>
      </p:sp>
      <p:sp>
        <p:nvSpPr>
          <p:cNvPr id="3480" name="Rechteck 3479"/>
          <p:cNvSpPr/>
          <p:nvPr/>
        </p:nvSpPr>
        <p:spPr>
          <a:xfrm>
            <a:off x="228600" y="5143500"/>
            <a:ext cx="255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-</a:t>
            </a:r>
          </a:p>
        </p:txBody>
      </p:sp>
      <p:grpSp>
        <p:nvGrpSpPr>
          <p:cNvPr id="3417" name="Gruppierung 3486"/>
          <p:cNvGrpSpPr/>
          <p:nvPr/>
        </p:nvGrpSpPr>
        <p:grpSpPr>
          <a:xfrm>
            <a:off x="2679995" y="4281506"/>
            <a:ext cx="2425405" cy="2043094"/>
            <a:chOff x="2482117" y="4281506"/>
            <a:chExt cx="2425405" cy="2043094"/>
          </a:xfrm>
        </p:grpSpPr>
        <p:cxnSp>
          <p:nvCxnSpPr>
            <p:cNvPr id="3481" name="Gewinkelte Verbindung 3480"/>
            <p:cNvCxnSpPr>
              <a:stCxn id="3484" idx="2"/>
              <a:endCxn id="3432" idx="2"/>
            </p:cNvCxnSpPr>
            <p:nvPr/>
          </p:nvCxnSpPr>
          <p:spPr>
            <a:xfrm rot="10800000">
              <a:off x="2482117" y="4281506"/>
              <a:ext cx="2338428" cy="1999606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84" name="Oval 3483"/>
            <p:cNvSpPr/>
            <p:nvPr/>
          </p:nvSpPr>
          <p:spPr>
            <a:xfrm>
              <a:off x="4820545" y="62376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9" name="Rechteck 208"/>
          <p:cNvSpPr/>
          <p:nvPr/>
        </p:nvSpPr>
        <p:spPr>
          <a:xfrm>
            <a:off x="1906976" y="3882536"/>
            <a:ext cx="302824" cy="223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54" name="Bild 3253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rot="5400000">
            <a:off x="904998" y="3895851"/>
            <a:ext cx="2106019" cy="1113185"/>
          </a:xfrm>
          <a:prstGeom prst="rect">
            <a:avLst/>
          </a:prstGeom>
        </p:spPr>
      </p:pic>
      <p:grpSp>
        <p:nvGrpSpPr>
          <p:cNvPr id="22" name="Gruppierung 3339"/>
          <p:cNvGrpSpPr/>
          <p:nvPr/>
        </p:nvGrpSpPr>
        <p:grpSpPr>
          <a:xfrm>
            <a:off x="1079500" y="3505200"/>
            <a:ext cx="257241" cy="1433177"/>
            <a:chOff x="2491864" y="2557225"/>
            <a:chExt cx="257241" cy="1433177"/>
          </a:xfrm>
        </p:grpSpPr>
        <p:grpSp>
          <p:nvGrpSpPr>
            <p:cNvPr id="23" name="Gruppierung 3340"/>
            <p:cNvGrpSpPr/>
            <p:nvPr/>
          </p:nvGrpSpPr>
          <p:grpSpPr>
            <a:xfrm>
              <a:off x="2491864" y="3098897"/>
              <a:ext cx="257241" cy="595341"/>
              <a:chOff x="2314664" y="3132545"/>
              <a:chExt cx="257241" cy="595341"/>
            </a:xfrm>
          </p:grpSpPr>
          <p:sp>
            <p:nvSpPr>
              <p:cNvPr id="3348" name="Rechteck 3347"/>
              <p:cNvSpPr/>
              <p:nvPr/>
            </p:nvSpPr>
            <p:spPr>
              <a:xfrm>
                <a:off x="2314664" y="3132545"/>
                <a:ext cx="251336" cy="59534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9" name="Rechteck 3348"/>
              <p:cNvSpPr/>
              <p:nvPr/>
            </p:nvSpPr>
            <p:spPr>
              <a:xfrm>
                <a:off x="2320569" y="3207956"/>
                <a:ext cx="251336" cy="13635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0" name="Rechteck 3349"/>
              <p:cNvSpPr/>
              <p:nvPr/>
            </p:nvSpPr>
            <p:spPr>
              <a:xfrm>
                <a:off x="2317775" y="3350663"/>
                <a:ext cx="251336" cy="1363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1" name="Rechteck 3350"/>
              <p:cNvSpPr/>
              <p:nvPr/>
            </p:nvSpPr>
            <p:spPr>
              <a:xfrm>
                <a:off x="2317775" y="3490363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uppierung 3341"/>
            <p:cNvGrpSpPr/>
            <p:nvPr/>
          </p:nvGrpSpPr>
          <p:grpSpPr>
            <a:xfrm>
              <a:off x="2576311" y="2557225"/>
              <a:ext cx="86977" cy="541671"/>
              <a:chOff x="2393986" y="1016410"/>
              <a:chExt cx="86977" cy="541671"/>
            </a:xfrm>
          </p:grpSpPr>
          <p:sp>
            <p:nvSpPr>
              <p:cNvPr id="3346" name="Oval 3345"/>
              <p:cNvSpPr/>
              <p:nvPr/>
            </p:nvSpPr>
            <p:spPr>
              <a:xfrm>
                <a:off x="2393986" y="1016410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47" name="Gewinkelte Verbindung 3279"/>
              <p:cNvCxnSpPr>
                <a:stCxn id="3346" idx="4"/>
                <a:endCxn id="3348" idx="0"/>
              </p:cNvCxnSpPr>
              <p:nvPr/>
            </p:nvCxnSpPr>
            <p:spPr>
              <a:xfrm rot="5400000">
                <a:off x="2208994" y="1329600"/>
                <a:ext cx="454695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ierung 3342"/>
            <p:cNvGrpSpPr/>
            <p:nvPr/>
          </p:nvGrpSpPr>
          <p:grpSpPr>
            <a:xfrm>
              <a:off x="2576311" y="3694238"/>
              <a:ext cx="86977" cy="296164"/>
              <a:chOff x="2399111" y="3727886"/>
              <a:chExt cx="86977" cy="296164"/>
            </a:xfrm>
          </p:grpSpPr>
          <p:sp>
            <p:nvSpPr>
              <p:cNvPr id="3344" name="Oval 3343"/>
              <p:cNvSpPr/>
              <p:nvPr/>
            </p:nvSpPr>
            <p:spPr>
              <a:xfrm>
                <a:off x="2399111" y="3937073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45" name="Gewinkelte Verbindung 3344"/>
              <p:cNvCxnSpPr>
                <a:stCxn id="3344" idx="0"/>
                <a:endCxn id="3348" idx="2"/>
              </p:cNvCxnSpPr>
              <p:nvPr/>
            </p:nvCxnSpPr>
            <p:spPr>
              <a:xfrm rot="16200000" flipV="1">
                <a:off x="2336873" y="3831346"/>
                <a:ext cx="209187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0" name="Gruppierung 3456"/>
          <p:cNvGrpSpPr/>
          <p:nvPr/>
        </p:nvGrpSpPr>
        <p:grpSpPr>
          <a:xfrm>
            <a:off x="2637488" y="3721100"/>
            <a:ext cx="87760" cy="304800"/>
            <a:chOff x="1360823" y="2057400"/>
            <a:chExt cx="87760" cy="304800"/>
          </a:xfrm>
        </p:grpSpPr>
        <p:sp>
          <p:nvSpPr>
            <p:cNvPr id="211" name="Oval 210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" name="Gewinkelte Verbindung 211"/>
            <p:cNvCxnSpPr>
              <a:stCxn id="211" idx="0"/>
              <a:endCxn id="213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9" name="Rechteck 218"/>
          <p:cNvSpPr/>
          <p:nvPr/>
        </p:nvSpPr>
        <p:spPr>
          <a:xfrm>
            <a:off x="1416378" y="4106191"/>
            <a:ext cx="106292" cy="4658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uppierung 3353"/>
          <p:cNvGrpSpPr/>
          <p:nvPr/>
        </p:nvGrpSpPr>
        <p:grpSpPr>
          <a:xfrm rot="10800000">
            <a:off x="831560" y="3714750"/>
            <a:ext cx="235240" cy="600243"/>
            <a:chOff x="3181866" y="2944092"/>
            <a:chExt cx="235240" cy="650659"/>
          </a:xfrm>
        </p:grpSpPr>
        <p:grpSp>
          <p:nvGrpSpPr>
            <p:cNvPr id="27" name="Gruppierung 126"/>
            <p:cNvGrpSpPr>
              <a:grpSpLocks/>
            </p:cNvGrpSpPr>
            <p:nvPr/>
          </p:nvGrpSpPr>
          <p:grpSpPr>
            <a:xfrm>
              <a:off x="3222642" y="2957653"/>
              <a:ext cx="179007" cy="637098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3360" name="Gerade Verbindung 3359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1" name="Gerade Verbindung 3360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57" name="Oval 3356"/>
            <p:cNvSpPr/>
            <p:nvPr/>
          </p:nvSpPr>
          <p:spPr>
            <a:xfrm>
              <a:off x="3259666" y="2944092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8" name="Oval 3357"/>
            <p:cNvSpPr/>
            <p:nvPr/>
          </p:nvSpPr>
          <p:spPr>
            <a:xfrm>
              <a:off x="3257356" y="3505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9" name="Oval 3358"/>
            <p:cNvSpPr/>
            <p:nvPr/>
          </p:nvSpPr>
          <p:spPr>
            <a:xfrm>
              <a:off x="3292290" y="320928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6" name="Rechteck 3355"/>
            <p:cNvSpPr/>
            <p:nvPr/>
          </p:nvSpPr>
          <p:spPr>
            <a:xfrm>
              <a:off x="3181866" y="2997568"/>
              <a:ext cx="235240" cy="53115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10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kΩ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Macintosh PowerPoint</Application>
  <PresentationFormat>Bildschirmpräsentation (4:3)</PresentationFormat>
  <Paragraphs>165</Paragraphs>
  <Slides>6</Slides>
  <Notes>0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Office-Design</vt:lpstr>
      <vt:lpstr>Folie 1</vt:lpstr>
      <vt:lpstr>Folie 2</vt:lpstr>
      <vt:lpstr>Folie 3</vt:lpstr>
      <vt:lpstr>Folie 4</vt:lpstr>
      <vt:lpstr>Folie 5</vt:lpstr>
      <vt:lpstr>Folie 6</vt:lpstr>
    </vt:vector>
  </TitlesOfParts>
  <Company>XING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DJ J</dc:creator>
  <cp:lastModifiedBy>DJ J</cp:lastModifiedBy>
  <cp:revision>50</cp:revision>
  <cp:lastPrinted>2013-02-19T23:03:06Z</cp:lastPrinted>
  <dcterms:created xsi:type="dcterms:W3CDTF">2014-01-30T11:35:55Z</dcterms:created>
  <dcterms:modified xsi:type="dcterms:W3CDTF">2014-01-30T15:28:20Z</dcterms:modified>
</cp:coreProperties>
</file>