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Objects="1">
      <p:cViewPr>
        <p:scale>
          <a:sx n="100" d="100"/>
          <a:sy n="100" d="100"/>
        </p:scale>
        <p:origin x="-328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299B-675E-214E-8A3F-74CA5D9ECDB6}" type="datetimeFigureOut">
              <a:rPr lang="de-DE" smtClean="0"/>
              <a:pPr/>
              <a:t>03.05.2013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C4CA-1774-D944-8A21-7495C512BE4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299B-675E-214E-8A3F-74CA5D9ECDB6}" type="datetimeFigureOut">
              <a:rPr lang="de-DE" smtClean="0"/>
              <a:pPr/>
              <a:t>03.05.2013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C4CA-1774-D944-8A21-7495C512BE4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299B-675E-214E-8A3F-74CA5D9ECDB6}" type="datetimeFigureOut">
              <a:rPr lang="de-DE" smtClean="0"/>
              <a:pPr/>
              <a:t>03.05.2013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C4CA-1774-D944-8A21-7495C512BE4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299B-675E-214E-8A3F-74CA5D9ECDB6}" type="datetimeFigureOut">
              <a:rPr lang="de-DE" smtClean="0"/>
              <a:pPr/>
              <a:t>03.05.2013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C4CA-1774-D944-8A21-7495C512BE4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299B-675E-214E-8A3F-74CA5D9ECDB6}" type="datetimeFigureOut">
              <a:rPr lang="de-DE" smtClean="0"/>
              <a:pPr/>
              <a:t>03.05.2013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C4CA-1774-D944-8A21-7495C512BE4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299B-675E-214E-8A3F-74CA5D9ECDB6}" type="datetimeFigureOut">
              <a:rPr lang="de-DE" smtClean="0"/>
              <a:pPr/>
              <a:t>03.05.2013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C4CA-1774-D944-8A21-7495C512BE4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299B-675E-214E-8A3F-74CA5D9ECDB6}" type="datetimeFigureOut">
              <a:rPr lang="de-DE" smtClean="0"/>
              <a:pPr/>
              <a:t>03.05.2013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C4CA-1774-D944-8A21-7495C512BE4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299B-675E-214E-8A3F-74CA5D9ECDB6}" type="datetimeFigureOut">
              <a:rPr lang="de-DE" smtClean="0"/>
              <a:pPr/>
              <a:t>03.05.2013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C4CA-1774-D944-8A21-7495C512BE4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299B-675E-214E-8A3F-74CA5D9ECDB6}" type="datetimeFigureOut">
              <a:rPr lang="de-DE" smtClean="0"/>
              <a:pPr/>
              <a:t>03.05.2013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C4CA-1774-D944-8A21-7495C512BE4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299B-675E-214E-8A3F-74CA5D9ECDB6}" type="datetimeFigureOut">
              <a:rPr lang="de-DE" smtClean="0"/>
              <a:pPr/>
              <a:t>03.05.2013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C4CA-1774-D944-8A21-7495C512BE4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299B-675E-214E-8A3F-74CA5D9ECDB6}" type="datetimeFigureOut">
              <a:rPr lang="de-DE" smtClean="0"/>
              <a:pPr/>
              <a:t>03.05.2013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C4CA-1774-D944-8A21-7495C512BE4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D299B-675E-214E-8A3F-74CA5D9ECDB6}" type="datetimeFigureOut">
              <a:rPr lang="de-DE" smtClean="0"/>
              <a:pPr/>
              <a:t>03.05.2013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2C4CA-1774-D944-8A21-7495C512BE4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Bild 1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29" y="91013"/>
            <a:ext cx="948886" cy="1101727"/>
          </a:xfrm>
          <a:prstGeom prst="rect">
            <a:avLst/>
          </a:prstGeom>
        </p:spPr>
      </p:pic>
      <p:pic>
        <p:nvPicPr>
          <p:cNvPr id="4" name="Bild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238" y="4239695"/>
            <a:ext cx="2778800" cy="2163361"/>
          </a:xfrm>
          <a:prstGeom prst="rect">
            <a:avLst/>
          </a:prstGeom>
        </p:spPr>
      </p:pic>
      <p:grpSp>
        <p:nvGrpSpPr>
          <p:cNvPr id="39" name="Gruppierung 38"/>
          <p:cNvGrpSpPr/>
          <p:nvPr/>
        </p:nvGrpSpPr>
        <p:grpSpPr>
          <a:xfrm>
            <a:off x="611034" y="212252"/>
            <a:ext cx="668303" cy="2394314"/>
            <a:chOff x="704271" y="1351825"/>
            <a:chExt cx="668303" cy="2394314"/>
          </a:xfrm>
        </p:grpSpPr>
        <p:grpSp>
          <p:nvGrpSpPr>
            <p:cNvPr id="28" name="Gruppierung 27"/>
            <p:cNvGrpSpPr/>
            <p:nvPr/>
          </p:nvGrpSpPr>
          <p:grpSpPr>
            <a:xfrm>
              <a:off x="704271" y="2543023"/>
              <a:ext cx="668303" cy="1203116"/>
              <a:chOff x="2764696" y="2951836"/>
              <a:chExt cx="668303" cy="1203116"/>
            </a:xfrm>
          </p:grpSpPr>
          <p:sp>
            <p:nvSpPr>
              <p:cNvPr id="29" name="Gleichschenkliges Dreieck 28"/>
              <p:cNvSpPr/>
              <p:nvPr/>
            </p:nvSpPr>
            <p:spPr>
              <a:xfrm>
                <a:off x="2764696" y="3452979"/>
                <a:ext cx="343933" cy="199241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Gerade Verbindung 29"/>
              <p:cNvCxnSpPr/>
              <p:nvPr/>
            </p:nvCxnSpPr>
            <p:spPr>
              <a:xfrm rot="5400000">
                <a:off x="2684503" y="3902792"/>
                <a:ext cx="502732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 Verbindung 30"/>
              <p:cNvCxnSpPr/>
              <p:nvPr/>
            </p:nvCxnSpPr>
            <p:spPr>
              <a:xfrm rot="10800000" flipV="1">
                <a:off x="2764699" y="3452979"/>
                <a:ext cx="343931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 Verbindung 31"/>
              <p:cNvCxnSpPr/>
              <p:nvPr/>
            </p:nvCxnSpPr>
            <p:spPr>
              <a:xfrm rot="5400000">
                <a:off x="2682915" y="3202408"/>
                <a:ext cx="502732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 Verbindung mit Pfeil 32"/>
              <p:cNvCxnSpPr/>
              <p:nvPr/>
            </p:nvCxnSpPr>
            <p:spPr>
              <a:xfrm flipV="1">
                <a:off x="3108629" y="3452979"/>
                <a:ext cx="251338" cy="8097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 Verbindung mit Pfeil 33"/>
              <p:cNvCxnSpPr/>
              <p:nvPr/>
            </p:nvCxnSpPr>
            <p:spPr>
              <a:xfrm flipV="1">
                <a:off x="3181661" y="3512769"/>
                <a:ext cx="251338" cy="8097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uppierung 34"/>
            <p:cNvGrpSpPr/>
            <p:nvPr/>
          </p:nvGrpSpPr>
          <p:grpSpPr>
            <a:xfrm>
              <a:off x="747394" y="1351825"/>
              <a:ext cx="251336" cy="1600011"/>
              <a:chOff x="1997460" y="3149488"/>
              <a:chExt cx="251336" cy="1600011"/>
            </a:xfrm>
          </p:grpSpPr>
          <p:sp>
            <p:nvSpPr>
              <p:cNvPr id="36" name="Rechteck 35"/>
              <p:cNvSpPr/>
              <p:nvPr/>
            </p:nvSpPr>
            <p:spPr>
              <a:xfrm>
                <a:off x="1997460" y="3651426"/>
                <a:ext cx="251336" cy="595341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220 </a:t>
                </a:r>
                <a:r>
                  <a:rPr lang="en-US" sz="1400" dirty="0" err="1" smtClean="0">
                    <a:solidFill>
                      <a:schemeClr val="tx1"/>
                    </a:solidFill>
                  </a:rPr>
                  <a:t>Ω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7" name="Gerade Verbindung 36"/>
              <p:cNvCxnSpPr/>
              <p:nvPr/>
            </p:nvCxnSpPr>
            <p:spPr>
              <a:xfrm rot="5400000">
                <a:off x="1871762" y="3400060"/>
                <a:ext cx="502732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 Verbindung 37"/>
              <p:cNvCxnSpPr/>
              <p:nvPr/>
            </p:nvCxnSpPr>
            <p:spPr>
              <a:xfrm rot="5400000">
                <a:off x="1874938" y="4497339"/>
                <a:ext cx="502732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1" name="Gewinkelte Verbindung 40"/>
          <p:cNvCxnSpPr/>
          <p:nvPr/>
        </p:nvCxnSpPr>
        <p:spPr>
          <a:xfrm>
            <a:off x="621726" y="219799"/>
            <a:ext cx="5642271" cy="238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905493" y="351611"/>
            <a:ext cx="659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3,3 V</a:t>
            </a:r>
            <a:endParaRPr lang="en-US" dirty="0"/>
          </a:p>
        </p:txBody>
      </p:sp>
      <p:grpSp>
        <p:nvGrpSpPr>
          <p:cNvPr id="50" name="Gruppierung 49"/>
          <p:cNvGrpSpPr/>
          <p:nvPr/>
        </p:nvGrpSpPr>
        <p:grpSpPr>
          <a:xfrm>
            <a:off x="6096000" y="218211"/>
            <a:ext cx="668303" cy="2394314"/>
            <a:chOff x="704271" y="1351825"/>
            <a:chExt cx="668303" cy="2394314"/>
          </a:xfrm>
        </p:grpSpPr>
        <p:grpSp>
          <p:nvGrpSpPr>
            <p:cNvPr id="51" name="Gruppierung 50"/>
            <p:cNvGrpSpPr/>
            <p:nvPr/>
          </p:nvGrpSpPr>
          <p:grpSpPr>
            <a:xfrm>
              <a:off x="704271" y="2543023"/>
              <a:ext cx="668303" cy="1203116"/>
              <a:chOff x="2764696" y="2951836"/>
              <a:chExt cx="668303" cy="1203116"/>
            </a:xfrm>
          </p:grpSpPr>
          <p:sp>
            <p:nvSpPr>
              <p:cNvPr id="56" name="Gleichschenkliges Dreieck 55"/>
              <p:cNvSpPr/>
              <p:nvPr/>
            </p:nvSpPr>
            <p:spPr>
              <a:xfrm>
                <a:off x="2764696" y="3452979"/>
                <a:ext cx="343933" cy="199241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7" name="Gerade Verbindung 56"/>
              <p:cNvCxnSpPr/>
              <p:nvPr/>
            </p:nvCxnSpPr>
            <p:spPr>
              <a:xfrm rot="5400000">
                <a:off x="2684503" y="3902792"/>
                <a:ext cx="502732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 Verbindung 57"/>
              <p:cNvCxnSpPr/>
              <p:nvPr/>
            </p:nvCxnSpPr>
            <p:spPr>
              <a:xfrm rot="10800000" flipV="1">
                <a:off x="2764699" y="3452979"/>
                <a:ext cx="343931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Gerade Verbindung 58"/>
              <p:cNvCxnSpPr/>
              <p:nvPr/>
            </p:nvCxnSpPr>
            <p:spPr>
              <a:xfrm rot="5400000">
                <a:off x="2682915" y="3202408"/>
                <a:ext cx="502732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 Verbindung mit Pfeil 59"/>
              <p:cNvCxnSpPr/>
              <p:nvPr/>
            </p:nvCxnSpPr>
            <p:spPr>
              <a:xfrm flipV="1">
                <a:off x="3108629" y="3452979"/>
                <a:ext cx="251338" cy="8097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 Verbindung mit Pfeil 60"/>
              <p:cNvCxnSpPr/>
              <p:nvPr/>
            </p:nvCxnSpPr>
            <p:spPr>
              <a:xfrm flipV="1">
                <a:off x="3181661" y="3512769"/>
                <a:ext cx="251338" cy="8097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uppierung 51"/>
            <p:cNvGrpSpPr/>
            <p:nvPr/>
          </p:nvGrpSpPr>
          <p:grpSpPr>
            <a:xfrm>
              <a:off x="747394" y="1351825"/>
              <a:ext cx="251336" cy="1600011"/>
              <a:chOff x="1997460" y="3149488"/>
              <a:chExt cx="251336" cy="1600011"/>
            </a:xfrm>
          </p:grpSpPr>
          <p:sp>
            <p:nvSpPr>
              <p:cNvPr id="53" name="Rechteck 52"/>
              <p:cNvSpPr/>
              <p:nvPr/>
            </p:nvSpPr>
            <p:spPr>
              <a:xfrm>
                <a:off x="1997460" y="3651426"/>
                <a:ext cx="251336" cy="595341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220 </a:t>
                </a:r>
                <a:r>
                  <a:rPr lang="en-US" sz="1400" dirty="0" err="1" smtClean="0">
                    <a:solidFill>
                      <a:schemeClr val="tx1"/>
                    </a:solidFill>
                  </a:rPr>
                  <a:t>Ω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4" name="Gerade Verbindung 53"/>
              <p:cNvCxnSpPr/>
              <p:nvPr/>
            </p:nvCxnSpPr>
            <p:spPr>
              <a:xfrm rot="5400000">
                <a:off x="1871762" y="3400060"/>
                <a:ext cx="502732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 Verbindung 54"/>
              <p:cNvCxnSpPr/>
              <p:nvPr/>
            </p:nvCxnSpPr>
            <p:spPr>
              <a:xfrm rot="5400000">
                <a:off x="1874938" y="4497339"/>
                <a:ext cx="502732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0" name="Gruppierung 89"/>
          <p:cNvGrpSpPr/>
          <p:nvPr/>
        </p:nvGrpSpPr>
        <p:grpSpPr>
          <a:xfrm>
            <a:off x="2784406" y="2133600"/>
            <a:ext cx="1596370" cy="860624"/>
            <a:chOff x="1908830" y="2382783"/>
            <a:chExt cx="1596370" cy="860624"/>
          </a:xfrm>
        </p:grpSpPr>
        <p:grpSp>
          <p:nvGrpSpPr>
            <p:cNvPr id="76" name="Gruppierung 75"/>
            <p:cNvGrpSpPr/>
            <p:nvPr/>
          </p:nvGrpSpPr>
          <p:grpSpPr>
            <a:xfrm>
              <a:off x="1908830" y="2382783"/>
              <a:ext cx="1596370" cy="860624"/>
              <a:chOff x="1908830" y="2382783"/>
              <a:chExt cx="1596370" cy="860624"/>
            </a:xfrm>
          </p:grpSpPr>
          <p:sp>
            <p:nvSpPr>
              <p:cNvPr id="69" name="Akkord 68"/>
              <p:cNvSpPr/>
              <p:nvPr/>
            </p:nvSpPr>
            <p:spPr>
              <a:xfrm flipH="1">
                <a:off x="1908830" y="2382783"/>
                <a:ext cx="1226255" cy="860624"/>
              </a:xfrm>
              <a:prstGeom prst="chord">
                <a:avLst>
                  <a:gd name="adj1" fmla="val 5343967"/>
                  <a:gd name="adj2" fmla="val 16200000"/>
                </a:avLst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3135085" y="2779949"/>
                <a:ext cx="158739" cy="140760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1" name="Gerade Verbindung 70"/>
              <p:cNvCxnSpPr/>
              <p:nvPr/>
            </p:nvCxnSpPr>
            <p:spPr>
              <a:xfrm>
                <a:off x="3293827" y="2860120"/>
                <a:ext cx="211373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Gerade Verbindung 72"/>
              <p:cNvCxnSpPr/>
              <p:nvPr/>
            </p:nvCxnSpPr>
            <p:spPr>
              <a:xfrm>
                <a:off x="2180289" y="2606651"/>
                <a:ext cx="330703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Gerade Verbindung 74"/>
              <p:cNvCxnSpPr/>
              <p:nvPr/>
            </p:nvCxnSpPr>
            <p:spPr>
              <a:xfrm>
                <a:off x="2180289" y="3018880"/>
                <a:ext cx="330703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uppierung 87"/>
            <p:cNvGrpSpPr/>
            <p:nvPr/>
          </p:nvGrpSpPr>
          <p:grpSpPr>
            <a:xfrm flipH="1">
              <a:off x="2592978" y="2608239"/>
              <a:ext cx="378822" cy="441537"/>
              <a:chOff x="2889812" y="4495800"/>
              <a:chExt cx="920188" cy="914400"/>
            </a:xfrm>
          </p:grpSpPr>
          <p:cxnSp>
            <p:nvCxnSpPr>
              <p:cNvPr id="83" name="Gekrümmte Verbindung 82"/>
              <p:cNvCxnSpPr/>
              <p:nvPr/>
            </p:nvCxnSpPr>
            <p:spPr>
              <a:xfrm>
                <a:off x="2895600" y="4495800"/>
                <a:ext cx="914400" cy="914400"/>
              </a:xfrm>
              <a:prstGeom prst="curvedConnector3">
                <a:avLst>
                  <a:gd name="adj1" fmla="val 35533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Gekrümmte Verbindung 83"/>
              <p:cNvCxnSpPr/>
              <p:nvPr/>
            </p:nvCxnSpPr>
            <p:spPr>
              <a:xfrm>
                <a:off x="2889813" y="4495800"/>
                <a:ext cx="914400" cy="914400"/>
              </a:xfrm>
              <a:prstGeom prst="curvedConnector3">
                <a:avLst>
                  <a:gd name="adj1" fmla="val 60127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" name="Gruppierung 91"/>
          <p:cNvGrpSpPr/>
          <p:nvPr/>
        </p:nvGrpSpPr>
        <p:grpSpPr>
          <a:xfrm>
            <a:off x="4678983" y="2133600"/>
            <a:ext cx="1596370" cy="860624"/>
            <a:chOff x="1908830" y="2382783"/>
            <a:chExt cx="1596370" cy="860624"/>
          </a:xfrm>
        </p:grpSpPr>
        <p:grpSp>
          <p:nvGrpSpPr>
            <p:cNvPr id="93" name="Gruppierung 92"/>
            <p:cNvGrpSpPr/>
            <p:nvPr/>
          </p:nvGrpSpPr>
          <p:grpSpPr>
            <a:xfrm>
              <a:off x="1908830" y="2382783"/>
              <a:ext cx="1596370" cy="860624"/>
              <a:chOff x="1908830" y="2382783"/>
              <a:chExt cx="1596370" cy="860624"/>
            </a:xfrm>
          </p:grpSpPr>
          <p:sp>
            <p:nvSpPr>
              <p:cNvPr id="97" name="Akkord 96"/>
              <p:cNvSpPr/>
              <p:nvPr/>
            </p:nvSpPr>
            <p:spPr>
              <a:xfrm flipH="1">
                <a:off x="1908830" y="2382783"/>
                <a:ext cx="1226255" cy="860624"/>
              </a:xfrm>
              <a:prstGeom prst="chord">
                <a:avLst>
                  <a:gd name="adj1" fmla="val 5343967"/>
                  <a:gd name="adj2" fmla="val 16200000"/>
                </a:avLst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3135085" y="2779949"/>
                <a:ext cx="158739" cy="140760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9" name="Gerade Verbindung 98"/>
              <p:cNvCxnSpPr/>
              <p:nvPr/>
            </p:nvCxnSpPr>
            <p:spPr>
              <a:xfrm>
                <a:off x="3293827" y="2860120"/>
                <a:ext cx="211373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Gerade Verbindung 99"/>
              <p:cNvCxnSpPr/>
              <p:nvPr/>
            </p:nvCxnSpPr>
            <p:spPr>
              <a:xfrm>
                <a:off x="2180289" y="2606651"/>
                <a:ext cx="330703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Gerade Verbindung 100"/>
              <p:cNvCxnSpPr/>
              <p:nvPr/>
            </p:nvCxnSpPr>
            <p:spPr>
              <a:xfrm>
                <a:off x="2180289" y="3018880"/>
                <a:ext cx="330703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Gruppierung 93"/>
            <p:cNvGrpSpPr/>
            <p:nvPr/>
          </p:nvGrpSpPr>
          <p:grpSpPr>
            <a:xfrm flipH="1">
              <a:off x="2592981" y="2608239"/>
              <a:ext cx="378821" cy="441537"/>
              <a:chOff x="2889813" y="4495800"/>
              <a:chExt cx="920187" cy="914400"/>
            </a:xfrm>
          </p:grpSpPr>
          <p:cxnSp>
            <p:nvCxnSpPr>
              <p:cNvPr id="95" name="Gekrümmte Verbindung 94"/>
              <p:cNvCxnSpPr/>
              <p:nvPr/>
            </p:nvCxnSpPr>
            <p:spPr>
              <a:xfrm>
                <a:off x="2895600" y="4495800"/>
                <a:ext cx="914400" cy="914400"/>
              </a:xfrm>
              <a:prstGeom prst="curvedConnector3">
                <a:avLst>
                  <a:gd name="adj1" fmla="val 35533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Gekrümmte Verbindung 95"/>
              <p:cNvCxnSpPr/>
              <p:nvPr/>
            </p:nvCxnSpPr>
            <p:spPr>
              <a:xfrm>
                <a:off x="2889813" y="4495800"/>
                <a:ext cx="914400" cy="914400"/>
              </a:xfrm>
              <a:prstGeom prst="curvedConnector3">
                <a:avLst>
                  <a:gd name="adj1" fmla="val 60127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2" name="Gerade Verbindung 101"/>
          <p:cNvCxnSpPr/>
          <p:nvPr/>
        </p:nvCxnSpPr>
        <p:spPr>
          <a:xfrm rot="5400000">
            <a:off x="1975167" y="1298909"/>
            <a:ext cx="216298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Gewinkelte Verbindung 104"/>
          <p:cNvCxnSpPr/>
          <p:nvPr/>
        </p:nvCxnSpPr>
        <p:spPr>
          <a:xfrm>
            <a:off x="4380776" y="2612526"/>
            <a:ext cx="569666" cy="15717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Gewinkelte Verbindung 107"/>
          <p:cNvCxnSpPr/>
          <p:nvPr/>
        </p:nvCxnSpPr>
        <p:spPr>
          <a:xfrm>
            <a:off x="649800" y="3427412"/>
            <a:ext cx="1924699" cy="476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Gewinkelte Verbindung 110"/>
          <p:cNvCxnSpPr>
            <a:endCxn id="29" idx="3"/>
          </p:cNvCxnSpPr>
          <p:nvPr/>
        </p:nvCxnSpPr>
        <p:spPr>
          <a:xfrm rot="5400000" flipH="1" flipV="1">
            <a:off x="123795" y="2763041"/>
            <a:ext cx="1318413" cy="158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1" name="Gruppierung 130"/>
          <p:cNvGrpSpPr/>
          <p:nvPr/>
        </p:nvGrpSpPr>
        <p:grpSpPr>
          <a:xfrm>
            <a:off x="2201757" y="908580"/>
            <a:ext cx="251336" cy="1497951"/>
            <a:chOff x="526760" y="4038600"/>
            <a:chExt cx="251336" cy="1497951"/>
          </a:xfrm>
        </p:grpSpPr>
        <p:grpSp>
          <p:nvGrpSpPr>
            <p:cNvPr id="127" name="Gruppierung 126"/>
            <p:cNvGrpSpPr>
              <a:grpSpLocks/>
            </p:cNvGrpSpPr>
            <p:nvPr/>
          </p:nvGrpSpPr>
          <p:grpSpPr>
            <a:xfrm>
              <a:off x="570706" y="4495800"/>
              <a:ext cx="191294" cy="714083"/>
              <a:chOff x="1891772" y="4038600"/>
              <a:chExt cx="191294" cy="515962"/>
            </a:xfrm>
            <a:scene3d>
              <a:camera prst="orthographicFront">
                <a:rot lat="0" lon="0" rev="2700000"/>
              </a:camera>
              <a:lightRig rig="threePt" dir="t"/>
            </a:scene3d>
          </p:grpSpPr>
          <p:cxnSp>
            <p:nvCxnSpPr>
              <p:cNvPr id="120" name="Gerade Verbindung 119"/>
              <p:cNvCxnSpPr/>
              <p:nvPr/>
            </p:nvCxnSpPr>
            <p:spPr>
              <a:xfrm rot="5400000">
                <a:off x="1730628" y="4302402"/>
                <a:ext cx="502732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Gerade Verbindung 120"/>
              <p:cNvCxnSpPr/>
              <p:nvPr/>
            </p:nvCxnSpPr>
            <p:spPr>
              <a:xfrm>
                <a:off x="1891772" y="4038600"/>
                <a:ext cx="191294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Gruppierung 115"/>
            <p:cNvGrpSpPr/>
            <p:nvPr/>
          </p:nvGrpSpPr>
          <p:grpSpPr>
            <a:xfrm>
              <a:off x="526760" y="4038600"/>
              <a:ext cx="251336" cy="1497951"/>
              <a:chOff x="1997460" y="3149488"/>
              <a:chExt cx="251336" cy="1497951"/>
            </a:xfrm>
            <a:noFill/>
          </p:grpSpPr>
          <p:sp>
            <p:nvSpPr>
              <p:cNvPr id="117" name="Rechteck 116"/>
              <p:cNvSpPr/>
              <p:nvPr/>
            </p:nvSpPr>
            <p:spPr>
              <a:xfrm>
                <a:off x="1997460" y="3651426"/>
                <a:ext cx="251336" cy="595341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1</a:t>
                </a:r>
                <a:r>
                  <a:rPr lang="en-US" sz="1400" smtClean="0">
                    <a:solidFill>
                      <a:schemeClr val="tx1"/>
                    </a:solidFill>
                  </a:rPr>
                  <a:t>0 </a:t>
                </a:r>
                <a:r>
                  <a:rPr lang="en-US" sz="1400" dirty="0" err="1" smtClean="0">
                    <a:solidFill>
                      <a:schemeClr val="tx1"/>
                    </a:solidFill>
                  </a:rPr>
                  <a:t>kΩ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8" name="Gerade Verbindung 117"/>
              <p:cNvCxnSpPr>
                <a:endCxn id="117" idx="0"/>
              </p:cNvCxnSpPr>
              <p:nvPr/>
            </p:nvCxnSpPr>
            <p:spPr>
              <a:xfrm rot="5400000">
                <a:off x="1871762" y="3400060"/>
                <a:ext cx="502732" cy="1588"/>
              </a:xfrm>
              <a:prstGeom prst="line">
                <a:avLst/>
              </a:prstGeom>
              <a:grpFill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Gerade Verbindung 118"/>
              <p:cNvCxnSpPr>
                <a:endCxn id="103" idx="0"/>
              </p:cNvCxnSpPr>
              <p:nvPr/>
            </p:nvCxnSpPr>
            <p:spPr>
              <a:xfrm rot="16200000" flipH="1">
                <a:off x="1928798" y="4445066"/>
                <a:ext cx="400672" cy="4073"/>
              </a:xfrm>
              <a:prstGeom prst="line">
                <a:avLst/>
              </a:prstGeom>
              <a:grpFill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2" name="Gruppierung 131"/>
          <p:cNvGrpSpPr/>
          <p:nvPr/>
        </p:nvGrpSpPr>
        <p:grpSpPr>
          <a:xfrm rot="10800000">
            <a:off x="905493" y="3429000"/>
            <a:ext cx="668303" cy="2394314"/>
            <a:chOff x="704271" y="1351825"/>
            <a:chExt cx="668303" cy="2394314"/>
          </a:xfrm>
        </p:grpSpPr>
        <p:grpSp>
          <p:nvGrpSpPr>
            <p:cNvPr id="133" name="Gruppierung 132"/>
            <p:cNvGrpSpPr/>
            <p:nvPr/>
          </p:nvGrpSpPr>
          <p:grpSpPr>
            <a:xfrm>
              <a:off x="704271" y="2543023"/>
              <a:ext cx="668303" cy="1203116"/>
              <a:chOff x="2764696" y="2951836"/>
              <a:chExt cx="668303" cy="1203116"/>
            </a:xfrm>
          </p:grpSpPr>
          <p:sp>
            <p:nvSpPr>
              <p:cNvPr id="138" name="Gleichschenkliges Dreieck 137"/>
              <p:cNvSpPr/>
              <p:nvPr/>
            </p:nvSpPr>
            <p:spPr>
              <a:xfrm>
                <a:off x="2764696" y="3452979"/>
                <a:ext cx="343933" cy="199241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9" name="Gerade Verbindung 138"/>
              <p:cNvCxnSpPr/>
              <p:nvPr/>
            </p:nvCxnSpPr>
            <p:spPr>
              <a:xfrm rot="5400000">
                <a:off x="2684503" y="3902792"/>
                <a:ext cx="502732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Gerade Verbindung 139"/>
              <p:cNvCxnSpPr/>
              <p:nvPr/>
            </p:nvCxnSpPr>
            <p:spPr>
              <a:xfrm rot="10800000" flipV="1">
                <a:off x="2764699" y="3452979"/>
                <a:ext cx="343931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Gerade Verbindung 140"/>
              <p:cNvCxnSpPr/>
              <p:nvPr/>
            </p:nvCxnSpPr>
            <p:spPr>
              <a:xfrm rot="5400000">
                <a:off x="2682915" y="3202408"/>
                <a:ext cx="502732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Gerade Verbindung mit Pfeil 141"/>
              <p:cNvCxnSpPr/>
              <p:nvPr/>
            </p:nvCxnSpPr>
            <p:spPr>
              <a:xfrm flipV="1">
                <a:off x="3108629" y="3452979"/>
                <a:ext cx="251338" cy="8097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Gerade Verbindung mit Pfeil 142"/>
              <p:cNvCxnSpPr/>
              <p:nvPr/>
            </p:nvCxnSpPr>
            <p:spPr>
              <a:xfrm flipV="1">
                <a:off x="3181661" y="3512769"/>
                <a:ext cx="251338" cy="8097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4" name="Gruppierung 133"/>
            <p:cNvGrpSpPr/>
            <p:nvPr/>
          </p:nvGrpSpPr>
          <p:grpSpPr>
            <a:xfrm>
              <a:off x="747394" y="1351825"/>
              <a:ext cx="251336" cy="1600011"/>
              <a:chOff x="1997460" y="3149488"/>
              <a:chExt cx="251336" cy="1600011"/>
            </a:xfrm>
          </p:grpSpPr>
          <p:sp>
            <p:nvSpPr>
              <p:cNvPr id="135" name="Rechteck 134"/>
              <p:cNvSpPr/>
              <p:nvPr/>
            </p:nvSpPr>
            <p:spPr>
              <a:xfrm>
                <a:off x="1997460" y="3651426"/>
                <a:ext cx="251336" cy="595341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220 </a:t>
                </a:r>
                <a:r>
                  <a:rPr lang="en-US" sz="1400" dirty="0" err="1" smtClean="0">
                    <a:solidFill>
                      <a:schemeClr val="tx1"/>
                    </a:solidFill>
                  </a:rPr>
                  <a:t>Ω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6" name="Gerade Verbindung 135"/>
              <p:cNvCxnSpPr/>
              <p:nvPr/>
            </p:nvCxnSpPr>
            <p:spPr>
              <a:xfrm rot="5400000">
                <a:off x="1871762" y="3400060"/>
                <a:ext cx="502732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Gerade Verbindung 136"/>
              <p:cNvCxnSpPr/>
              <p:nvPr/>
            </p:nvCxnSpPr>
            <p:spPr>
              <a:xfrm rot="5400000">
                <a:off x="1874938" y="4497339"/>
                <a:ext cx="502732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4" name="Gewinkelte Verbindung 143"/>
          <p:cNvCxnSpPr/>
          <p:nvPr/>
        </p:nvCxnSpPr>
        <p:spPr>
          <a:xfrm>
            <a:off x="654157" y="5823314"/>
            <a:ext cx="1920342" cy="158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Rechteck 144"/>
          <p:cNvSpPr/>
          <p:nvPr/>
        </p:nvSpPr>
        <p:spPr>
          <a:xfrm>
            <a:off x="570457" y="5824902"/>
            <a:ext cx="484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 V</a:t>
            </a:r>
            <a:endParaRPr lang="en-US" dirty="0"/>
          </a:p>
        </p:txBody>
      </p:sp>
      <p:sp>
        <p:nvSpPr>
          <p:cNvPr id="146" name="Rechteck 145"/>
          <p:cNvSpPr/>
          <p:nvPr/>
        </p:nvSpPr>
        <p:spPr>
          <a:xfrm>
            <a:off x="649800" y="3059668"/>
            <a:ext cx="484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 V</a:t>
            </a:r>
            <a:endParaRPr lang="en-US" dirty="0"/>
          </a:p>
        </p:txBody>
      </p:sp>
      <p:cxnSp>
        <p:nvCxnSpPr>
          <p:cNvPr id="148" name="Gewinkelte Verbindung 147"/>
          <p:cNvCxnSpPr>
            <a:endCxn id="150" idx="2"/>
          </p:cNvCxnSpPr>
          <p:nvPr/>
        </p:nvCxnSpPr>
        <p:spPr>
          <a:xfrm rot="16200000" flipH="1">
            <a:off x="4246023" y="3202656"/>
            <a:ext cx="1209926" cy="34400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Rechteck 148"/>
          <p:cNvSpPr/>
          <p:nvPr/>
        </p:nvSpPr>
        <p:spPr>
          <a:xfrm>
            <a:off x="4180576" y="4079704"/>
            <a:ext cx="1184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Raspberry </a:t>
            </a:r>
          </a:p>
          <a:p>
            <a:r>
              <a:rPr lang="en-US" dirty="0" smtClean="0"/>
              <a:t>input pin 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150" name="Oval 149"/>
          <p:cNvSpPr/>
          <p:nvPr/>
        </p:nvSpPr>
        <p:spPr>
          <a:xfrm>
            <a:off x="5022990" y="3909243"/>
            <a:ext cx="158739" cy="14076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Gewinkelte Verbindung 150"/>
          <p:cNvCxnSpPr/>
          <p:nvPr/>
        </p:nvCxnSpPr>
        <p:spPr>
          <a:xfrm rot="5400000" flipH="1" flipV="1">
            <a:off x="3881608" y="1290222"/>
            <a:ext cx="2137669" cy="158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Gewinkelte Verbindung 147"/>
          <p:cNvCxnSpPr/>
          <p:nvPr/>
        </p:nvCxnSpPr>
        <p:spPr>
          <a:xfrm rot="16200000" flipH="1">
            <a:off x="2435345" y="2093895"/>
            <a:ext cx="800946" cy="522637"/>
          </a:xfrm>
          <a:prstGeom prst="bentConnector3">
            <a:avLst>
              <a:gd name="adj1" fmla="val 10120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Rechteck 176"/>
          <p:cNvSpPr/>
          <p:nvPr/>
        </p:nvSpPr>
        <p:spPr>
          <a:xfrm>
            <a:off x="1573793" y="4038637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IR LED</a:t>
            </a:r>
            <a:endParaRPr lang="en-US" dirty="0"/>
          </a:p>
        </p:txBody>
      </p:sp>
      <p:sp>
        <p:nvSpPr>
          <p:cNvPr id="178" name="Textfeld 177"/>
          <p:cNvSpPr txBox="1"/>
          <p:nvPr/>
        </p:nvSpPr>
        <p:spPr>
          <a:xfrm>
            <a:off x="2514600" y="46482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85" name="Textfeld 84"/>
          <p:cNvSpPr txBox="1"/>
          <p:nvPr/>
        </p:nvSpPr>
        <p:spPr>
          <a:xfrm>
            <a:off x="8509000" y="2057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grpSp>
        <p:nvGrpSpPr>
          <p:cNvPr id="91" name="Gruppierung 90"/>
          <p:cNvGrpSpPr/>
          <p:nvPr/>
        </p:nvGrpSpPr>
        <p:grpSpPr>
          <a:xfrm>
            <a:off x="2209800" y="2406531"/>
            <a:ext cx="251336" cy="1017305"/>
            <a:chOff x="1997460" y="3651426"/>
            <a:chExt cx="251336" cy="1017305"/>
          </a:xfrm>
        </p:grpSpPr>
        <p:sp>
          <p:nvSpPr>
            <p:cNvPr id="103" name="Rechteck 102"/>
            <p:cNvSpPr/>
            <p:nvPr/>
          </p:nvSpPr>
          <p:spPr>
            <a:xfrm>
              <a:off x="1997460" y="3651426"/>
              <a:ext cx="251336" cy="59534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400" u="sng" dirty="0" smtClean="0">
                  <a:solidFill>
                    <a:schemeClr val="tx1"/>
                  </a:solidFill>
                </a:rPr>
                <a:t>4,7 </a:t>
              </a:r>
              <a:r>
                <a:rPr lang="en-US" sz="1400" u="sng" dirty="0" err="1" smtClean="0">
                  <a:solidFill>
                    <a:schemeClr val="tx1"/>
                  </a:solidFill>
                </a:rPr>
                <a:t>kΩ</a:t>
              </a:r>
              <a:endParaRPr lang="en-US" sz="14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106" name="Gerade Verbindung 105"/>
            <p:cNvCxnSpPr/>
            <p:nvPr/>
          </p:nvCxnSpPr>
          <p:spPr>
            <a:xfrm rot="5400000">
              <a:off x="1916513" y="4457352"/>
              <a:ext cx="42117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Macintosh PowerPoint</Application>
  <PresentationFormat>Bildschirmpräsentation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Entwurfsvorlage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Folie 1</vt:lpstr>
    </vt:vector>
  </TitlesOfParts>
  <Company>XING AG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DJ J</dc:creator>
  <cp:lastModifiedBy>DJ J</cp:lastModifiedBy>
  <cp:revision>15</cp:revision>
  <cp:lastPrinted>2013-02-19T23:03:06Z</cp:lastPrinted>
  <dcterms:created xsi:type="dcterms:W3CDTF">2013-05-03T20:33:01Z</dcterms:created>
  <dcterms:modified xsi:type="dcterms:W3CDTF">2013-05-03T20:33:19Z</dcterms:modified>
</cp:coreProperties>
</file>