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8A02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615" autoAdjust="0"/>
    <p:restoredTop sz="94660"/>
  </p:normalViewPr>
  <p:slideViewPr>
    <p:cSldViewPr snapToObjects="1">
      <p:cViewPr>
        <p:scale>
          <a:sx n="100" d="100"/>
          <a:sy n="100" d="100"/>
        </p:scale>
        <p:origin x="-3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879D8-4AD3-304E-9AAD-A2B632BDFC21}" type="datetimeFigureOut">
              <a:rPr lang="de-DE" smtClean="0"/>
              <a:t>12.04.2014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5852-E4A5-A442-8998-1D0741327DC3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15852-E4A5-A442-8998-1D0741327DC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299B-675E-214E-8A3F-74CA5D9ECDB6}" type="datetimeFigureOut">
              <a:rPr lang="de-DE" smtClean="0"/>
              <a:pPr/>
              <a:t>11.04.2014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ld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38" y="4239695"/>
            <a:ext cx="2778800" cy="2163361"/>
          </a:xfrm>
          <a:prstGeom prst="rect">
            <a:avLst/>
          </a:prstGeom>
        </p:spPr>
      </p:pic>
      <p:grpSp>
        <p:nvGrpSpPr>
          <p:cNvPr id="39" name="Gruppierung 38"/>
          <p:cNvGrpSpPr/>
          <p:nvPr/>
        </p:nvGrpSpPr>
        <p:grpSpPr>
          <a:xfrm>
            <a:off x="611034" y="212252"/>
            <a:ext cx="668303" cy="2394314"/>
            <a:chOff x="704271" y="1351825"/>
            <a:chExt cx="668303" cy="2394314"/>
          </a:xfrm>
        </p:grpSpPr>
        <p:grpSp>
          <p:nvGrpSpPr>
            <p:cNvPr id="28" name="Gruppierung 27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29" name="Gleichschenkliges Dreieck 28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Gerade Verbindung 29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ung 34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Gerade Verbindung 36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Gewinkelte Verbindung 40"/>
          <p:cNvCxnSpPr/>
          <p:nvPr/>
        </p:nvCxnSpPr>
        <p:spPr>
          <a:xfrm>
            <a:off x="621726" y="219799"/>
            <a:ext cx="5642271" cy="23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05493" y="351611"/>
            <a:ext cx="65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50" name="Gruppierung 49"/>
          <p:cNvGrpSpPr/>
          <p:nvPr/>
        </p:nvGrpSpPr>
        <p:grpSpPr>
          <a:xfrm>
            <a:off x="6096000" y="218211"/>
            <a:ext cx="668303" cy="2394314"/>
            <a:chOff x="704271" y="1351825"/>
            <a:chExt cx="668303" cy="2394314"/>
          </a:xfrm>
        </p:grpSpPr>
        <p:grpSp>
          <p:nvGrpSpPr>
            <p:cNvPr id="51" name="Gruppierung 50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56" name="Gleichschenkliges Dreieck 55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Gerade Verbindung 56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ung 51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53" name="Rechteck 5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Gerade Verbindung 53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ierung 89"/>
          <p:cNvGrpSpPr/>
          <p:nvPr/>
        </p:nvGrpSpPr>
        <p:grpSpPr>
          <a:xfrm>
            <a:off x="2784406" y="2133600"/>
            <a:ext cx="1596370" cy="860624"/>
            <a:chOff x="1908830" y="2382783"/>
            <a:chExt cx="1596370" cy="860624"/>
          </a:xfrm>
        </p:grpSpPr>
        <p:grpSp>
          <p:nvGrpSpPr>
            <p:cNvPr id="76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uppierung 91"/>
          <p:cNvGrpSpPr/>
          <p:nvPr/>
        </p:nvGrpSpPr>
        <p:grpSpPr>
          <a:xfrm>
            <a:off x="4678983" y="2133600"/>
            <a:ext cx="1596370" cy="860624"/>
            <a:chOff x="1908830" y="2382783"/>
            <a:chExt cx="1596370" cy="860624"/>
          </a:xfrm>
        </p:grpSpPr>
        <p:grpSp>
          <p:nvGrpSpPr>
            <p:cNvPr id="9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5400000">
            <a:off x="1975167" y="1298909"/>
            <a:ext cx="216298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4380776" y="2612526"/>
            <a:ext cx="569666" cy="1571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3427412"/>
            <a:ext cx="1924699" cy="4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 Verbindung 110"/>
          <p:cNvCxnSpPr>
            <a:endCxn id="29" idx="3"/>
          </p:cNvCxnSpPr>
          <p:nvPr/>
        </p:nvCxnSpPr>
        <p:spPr>
          <a:xfrm rot="5400000" flipH="1" flipV="1">
            <a:off x="123795" y="2763041"/>
            <a:ext cx="1318413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uppierung 130"/>
          <p:cNvGrpSpPr/>
          <p:nvPr/>
        </p:nvGrpSpPr>
        <p:grpSpPr>
          <a:xfrm>
            <a:off x="2201757" y="908580"/>
            <a:ext cx="251336" cy="1497951"/>
            <a:chOff x="526760" y="4038600"/>
            <a:chExt cx="251336" cy="1497951"/>
          </a:xfrm>
        </p:grpSpPr>
        <p:grpSp>
          <p:nvGrpSpPr>
            <p:cNvPr id="127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pierung 115"/>
            <p:cNvGrpSpPr/>
            <p:nvPr/>
          </p:nvGrpSpPr>
          <p:grpSpPr>
            <a:xfrm>
              <a:off x="526760" y="4038600"/>
              <a:ext cx="251336" cy="1497951"/>
              <a:chOff x="1997460" y="3149488"/>
              <a:chExt cx="251336" cy="1497951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smtClean="0">
                    <a:solidFill>
                      <a:schemeClr val="tx1"/>
                    </a:solidFill>
                  </a:rPr>
                  <a:t>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>
                <a:endCxn id="103" idx="0"/>
              </p:cNvCxnSpPr>
              <p:nvPr/>
            </p:nvCxnSpPr>
            <p:spPr>
              <a:xfrm rot="16200000" flipH="1">
                <a:off x="1928798" y="4445066"/>
                <a:ext cx="400672" cy="4073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uppierung 131"/>
          <p:cNvGrpSpPr/>
          <p:nvPr/>
        </p:nvGrpSpPr>
        <p:grpSpPr>
          <a:xfrm rot="10800000">
            <a:off x="905493" y="3429000"/>
            <a:ext cx="668303" cy="2394314"/>
            <a:chOff x="704271" y="1351825"/>
            <a:chExt cx="668303" cy="2394314"/>
          </a:xfrm>
        </p:grpSpPr>
        <p:grpSp>
          <p:nvGrpSpPr>
            <p:cNvPr id="133" name="Gruppierung 132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138" name="Gleichschenkliges Dreieck 137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Gerade Verbindung 138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139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uppierung 133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135" name="Rechteck 134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Gerade Verbindung 135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4" name="Gewinkelte Verbindung 143"/>
          <p:cNvCxnSpPr/>
          <p:nvPr/>
        </p:nvCxnSpPr>
        <p:spPr>
          <a:xfrm>
            <a:off x="654157" y="5823314"/>
            <a:ext cx="1920342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570457" y="5824902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V</a:t>
            </a:r>
            <a:endParaRPr lang="en-US" dirty="0"/>
          </a:p>
        </p:txBody>
      </p:sp>
      <p:sp>
        <p:nvSpPr>
          <p:cNvPr id="146" name="Rechteck 145"/>
          <p:cNvSpPr/>
          <p:nvPr/>
        </p:nvSpPr>
        <p:spPr>
          <a:xfrm>
            <a:off x="649800" y="3059668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>
            <a:endCxn id="150" idx="2"/>
          </p:cNvCxnSpPr>
          <p:nvPr/>
        </p:nvCxnSpPr>
        <p:spPr>
          <a:xfrm rot="16200000" flipH="1">
            <a:off x="4246023" y="3202656"/>
            <a:ext cx="1209926" cy="3440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4180576" y="4079704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5022990" y="3909243"/>
            <a:ext cx="158739" cy="14076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881608" y="1290222"/>
            <a:ext cx="2137669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winkelte Verbindung 147"/>
          <p:cNvCxnSpPr/>
          <p:nvPr/>
        </p:nvCxnSpPr>
        <p:spPr>
          <a:xfrm rot="16200000" flipH="1">
            <a:off x="2435345" y="2093895"/>
            <a:ext cx="800946" cy="522637"/>
          </a:xfrm>
          <a:prstGeom prst="bentConnector3">
            <a:avLst>
              <a:gd name="adj1" fmla="val 1012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hteck 176"/>
          <p:cNvSpPr/>
          <p:nvPr/>
        </p:nvSpPr>
        <p:spPr>
          <a:xfrm>
            <a:off x="1573793" y="403863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 LED</a:t>
            </a:r>
            <a:endParaRPr lang="en-US" dirty="0"/>
          </a:p>
        </p:txBody>
      </p: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1" name="Gruppierung 90"/>
          <p:cNvGrpSpPr/>
          <p:nvPr/>
        </p:nvGrpSpPr>
        <p:grpSpPr>
          <a:xfrm>
            <a:off x="2209800" y="2406531"/>
            <a:ext cx="251336" cy="1017305"/>
            <a:chOff x="1997460" y="3651426"/>
            <a:chExt cx="251336" cy="1017305"/>
          </a:xfrm>
        </p:grpSpPr>
        <p:sp>
          <p:nvSpPr>
            <p:cNvPr id="103" name="Rechteck 102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>
            <a:xfrm rot="5400000">
              <a:off x="1916513" y="4457352"/>
              <a:ext cx="42117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Bild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00" y="838200"/>
            <a:ext cx="1470800" cy="1953222"/>
          </a:xfrm>
          <a:prstGeom prst="rect">
            <a:avLst/>
          </a:prstGeom>
        </p:spPr>
      </p:pic>
      <p:pic>
        <p:nvPicPr>
          <p:cNvPr id="158" name="Bild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503" y="4694639"/>
            <a:ext cx="2778800" cy="2163361"/>
          </a:xfrm>
          <a:prstGeom prst="rect">
            <a:avLst/>
          </a:prstGeom>
        </p:spPr>
      </p:pic>
      <p:grpSp>
        <p:nvGrpSpPr>
          <p:cNvPr id="3" name="Gruppierung 27"/>
          <p:cNvGrpSpPr/>
          <p:nvPr/>
        </p:nvGrpSpPr>
        <p:grpSpPr>
          <a:xfrm>
            <a:off x="611034" y="1536700"/>
            <a:ext cx="668303" cy="1203116"/>
            <a:chOff x="2764696" y="2951836"/>
            <a:chExt cx="668303" cy="1203116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Gerade Verbindung 29"/>
            <p:cNvCxnSpPr/>
            <p:nvPr/>
          </p:nvCxnSpPr>
          <p:spPr>
            <a:xfrm rot="5400000">
              <a:off x="2684503" y="3902792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2682915" y="3202408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ung 34"/>
          <p:cNvGrpSpPr/>
          <p:nvPr/>
        </p:nvGrpSpPr>
        <p:grpSpPr>
          <a:xfrm>
            <a:off x="654157" y="228600"/>
            <a:ext cx="251336" cy="1600011"/>
            <a:chOff x="1997460" y="3149488"/>
            <a:chExt cx="251336" cy="1600011"/>
          </a:xfrm>
        </p:grpSpPr>
        <p:sp>
          <p:nvSpPr>
            <p:cNvPr id="36" name="Rechteck 35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36"/>
            <p:cNvCxnSpPr/>
            <p:nvPr/>
          </p:nvCxnSpPr>
          <p:spPr>
            <a:xfrm rot="5400000">
              <a:off x="1871762" y="3400060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874938" y="4497339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winkelte Verbindung 40"/>
          <p:cNvCxnSpPr/>
          <p:nvPr/>
        </p:nvCxnSpPr>
        <p:spPr>
          <a:xfrm flipV="1">
            <a:off x="621726" y="219005"/>
            <a:ext cx="5006733" cy="79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2595" y="228600"/>
            <a:ext cx="659405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7" name="Gruppierung 50"/>
          <p:cNvGrpSpPr/>
          <p:nvPr/>
        </p:nvGrpSpPr>
        <p:grpSpPr>
          <a:xfrm>
            <a:off x="5334000" y="838200"/>
            <a:ext cx="668303" cy="666243"/>
            <a:chOff x="2764696" y="3190359"/>
            <a:chExt cx="668303" cy="666243"/>
          </a:xfrm>
        </p:grpSpPr>
        <p:sp>
          <p:nvSpPr>
            <p:cNvPr id="56" name="Gleichschenkliges Dreieck 55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2832090" y="3752029"/>
              <a:ext cx="204382" cy="4764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2806938" y="3316908"/>
              <a:ext cx="257068" cy="3970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ung 51"/>
          <p:cNvGrpSpPr/>
          <p:nvPr/>
        </p:nvGrpSpPr>
        <p:grpSpPr>
          <a:xfrm>
            <a:off x="5377123" y="228600"/>
            <a:ext cx="251336" cy="958177"/>
            <a:chOff x="1997460" y="3530002"/>
            <a:chExt cx="251336" cy="958177"/>
          </a:xfrm>
          <a:solidFill>
            <a:schemeClr val="bg1"/>
          </a:solidFill>
        </p:grpSpPr>
        <p:sp>
          <p:nvSpPr>
            <p:cNvPr id="53" name="Rechteck 52"/>
            <p:cNvSpPr/>
            <p:nvPr/>
          </p:nvSpPr>
          <p:spPr>
            <a:xfrm>
              <a:off x="1997460" y="3662609"/>
              <a:ext cx="251336" cy="584158"/>
            </a:xfrm>
            <a:prstGeom prst="rect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rade Verbindung 53"/>
            <p:cNvCxnSpPr/>
            <p:nvPr/>
          </p:nvCxnSpPr>
          <p:spPr>
            <a:xfrm rot="5400000">
              <a:off x="2060829" y="3590714"/>
              <a:ext cx="123011" cy="1588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2004010" y="4365091"/>
              <a:ext cx="241412" cy="4764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ung 89"/>
          <p:cNvGrpSpPr/>
          <p:nvPr/>
        </p:nvGrpSpPr>
        <p:grpSpPr>
          <a:xfrm>
            <a:off x="2467630" y="1018976"/>
            <a:ext cx="1596370" cy="860624"/>
            <a:chOff x="1908830" y="2382783"/>
            <a:chExt cx="1596370" cy="860624"/>
          </a:xfrm>
        </p:grpSpPr>
        <p:grpSp>
          <p:nvGrpSpPr>
            <p:cNvPr id="10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pierung 91"/>
          <p:cNvGrpSpPr/>
          <p:nvPr/>
        </p:nvGrpSpPr>
        <p:grpSpPr>
          <a:xfrm>
            <a:off x="3886200" y="1016000"/>
            <a:ext cx="1596370" cy="860624"/>
            <a:chOff x="1908830" y="2382783"/>
            <a:chExt cx="1596370" cy="860624"/>
          </a:xfrm>
        </p:grpSpPr>
        <p:grpSp>
          <p:nvGrpSpPr>
            <p:cNvPr id="1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16200000" flipH="1">
            <a:off x="2235287" y="736513"/>
            <a:ext cx="1015834" cy="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3860800" y="1493829"/>
            <a:ext cx="569666" cy="15717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2751135"/>
            <a:ext cx="1924699" cy="476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ung 130"/>
          <p:cNvGrpSpPr/>
          <p:nvPr/>
        </p:nvGrpSpPr>
        <p:grpSpPr>
          <a:xfrm>
            <a:off x="2222500" y="990601"/>
            <a:ext cx="235240" cy="913992"/>
            <a:chOff x="526760" y="4340841"/>
            <a:chExt cx="251336" cy="1024436"/>
          </a:xfrm>
        </p:grpSpPr>
        <p:grpSp>
          <p:nvGrpSpPr>
            <p:cNvPr id="16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ung 115"/>
            <p:cNvGrpSpPr/>
            <p:nvPr/>
          </p:nvGrpSpPr>
          <p:grpSpPr>
            <a:xfrm>
              <a:off x="526760" y="4340841"/>
              <a:ext cx="251336" cy="1024436"/>
              <a:chOff x="1997460" y="3451729"/>
              <a:chExt cx="251336" cy="1024436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16200000" flipH="1">
                <a:off x="2022883" y="3551180"/>
                <a:ext cx="199696" cy="79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/>
              <p:nvPr/>
            </p:nvCxnSpPr>
            <p:spPr>
              <a:xfrm rot="5400000">
                <a:off x="2015856" y="4359083"/>
                <a:ext cx="229401" cy="476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Rechteck 145"/>
          <p:cNvSpPr/>
          <p:nvPr/>
        </p:nvSpPr>
        <p:spPr>
          <a:xfrm>
            <a:off x="228600" y="2743200"/>
            <a:ext cx="484816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/>
          <p:nvPr/>
        </p:nvCxnSpPr>
        <p:spPr>
          <a:xfrm rot="16200000" flipH="1">
            <a:off x="3717809" y="2000186"/>
            <a:ext cx="853094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7849611" y="251460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064000" y="2438400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677889" y="731323"/>
            <a:ext cx="1026223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0" name="Gruppierung 89"/>
          <p:cNvGrpSpPr/>
          <p:nvPr/>
        </p:nvGrpSpPr>
        <p:grpSpPr>
          <a:xfrm>
            <a:off x="102595" y="4152900"/>
            <a:ext cx="2761672" cy="2339650"/>
            <a:chOff x="3386568" y="4712472"/>
            <a:chExt cx="2355387" cy="1556604"/>
          </a:xfrm>
        </p:grpSpPr>
        <p:pic>
          <p:nvPicPr>
            <p:cNvPr id="88" name="Bild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6568" y="4712472"/>
              <a:ext cx="2355387" cy="1556604"/>
            </a:xfrm>
            <a:prstGeom prst="rect">
              <a:avLst/>
            </a:prstGeom>
          </p:spPr>
        </p:pic>
        <p:sp>
          <p:nvSpPr>
            <p:cNvPr id="89" name="Rechteck 88"/>
            <p:cNvSpPr/>
            <p:nvPr/>
          </p:nvSpPr>
          <p:spPr>
            <a:xfrm>
              <a:off x="4909957" y="6033724"/>
              <a:ext cx="652643" cy="18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4516</a:t>
              </a:r>
              <a:endParaRPr lang="en-US" sz="1200" dirty="0"/>
            </a:p>
          </p:txBody>
        </p:sp>
      </p:grpSp>
      <p:grpSp>
        <p:nvGrpSpPr>
          <p:cNvPr id="104" name="Gruppierung 103"/>
          <p:cNvGrpSpPr/>
          <p:nvPr/>
        </p:nvGrpSpPr>
        <p:grpSpPr>
          <a:xfrm>
            <a:off x="2209800" y="1752600"/>
            <a:ext cx="251336" cy="990600"/>
            <a:chOff x="2209800" y="2209800"/>
            <a:chExt cx="251336" cy="990600"/>
          </a:xfrm>
        </p:grpSpPr>
        <p:grpSp>
          <p:nvGrpSpPr>
            <p:cNvPr id="21" name="Gruppierung 90"/>
            <p:cNvGrpSpPr/>
            <p:nvPr/>
          </p:nvGrpSpPr>
          <p:grpSpPr>
            <a:xfrm>
              <a:off x="2209800" y="2406531"/>
              <a:ext cx="251336" cy="793869"/>
              <a:chOff x="1997460" y="3651426"/>
              <a:chExt cx="251336" cy="79386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u="sng" dirty="0" smtClean="0">
                    <a:solidFill>
                      <a:schemeClr val="tx1"/>
                    </a:solidFill>
                  </a:rPr>
                  <a:t>4,7 </a:t>
                </a:r>
                <a:r>
                  <a:rPr lang="en-US" sz="1400" u="sng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Gerade Verbindung 105"/>
              <p:cNvCxnSpPr/>
              <p:nvPr/>
            </p:nvCxnSpPr>
            <p:spPr>
              <a:xfrm rot="5400000">
                <a:off x="2027210" y="4344613"/>
                <a:ext cx="197734" cy="3630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rot="5400000">
              <a:off x="2244936" y="2309905"/>
              <a:ext cx="204669" cy="44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Gerade Verbindung 113"/>
          <p:cNvCxnSpPr/>
          <p:nvPr/>
        </p:nvCxnSpPr>
        <p:spPr>
          <a:xfrm rot="10800000">
            <a:off x="2566464" y="1663700"/>
            <a:ext cx="468836" cy="2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endCxn id="150" idx="6"/>
          </p:cNvCxnSpPr>
          <p:nvPr/>
        </p:nvCxnSpPr>
        <p:spPr>
          <a:xfrm rot="10800000" flipV="1">
            <a:off x="4222740" y="1168768"/>
            <a:ext cx="2231263" cy="1340012"/>
          </a:xfrm>
          <a:prstGeom prst="bentConnector3">
            <a:avLst>
              <a:gd name="adj1" fmla="val 13003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hteck 159"/>
          <p:cNvSpPr/>
          <p:nvPr/>
        </p:nvSpPr>
        <p:spPr>
          <a:xfrm>
            <a:off x="6370353" y="4152900"/>
            <a:ext cx="2835181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Schaltung für  Stromzähler</a:t>
            </a:r>
          </a:p>
          <a:p>
            <a:r>
              <a:rPr lang="de-DE" dirty="0" smtClean="0"/>
              <a:t>mit IR-LED als Signalausgang </a:t>
            </a:r>
          </a:p>
          <a:p>
            <a:r>
              <a:rPr lang="de-DE" dirty="0" smtClean="0"/>
              <a:t>und hoher Taktfrequenz </a:t>
            </a:r>
          </a:p>
          <a:p>
            <a:r>
              <a:rPr lang="de-DE" dirty="0" smtClean="0"/>
              <a:t>&gt;1000 Pulse pro KW/h.</a:t>
            </a:r>
          </a:p>
          <a:p>
            <a:pPr>
              <a:buFont typeface="Wingdings" pitchFamily="-103" charset="2"/>
              <a:buChar char="Ø"/>
            </a:pPr>
            <a:endParaRPr lang="de-DE" dirty="0" smtClean="0"/>
          </a:p>
          <a:p>
            <a:r>
              <a:rPr lang="de-DE" dirty="0" smtClean="0"/>
              <a:t>z.B. ED300L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4" name="Gruppierung 6363"/>
          <p:cNvGrpSpPr/>
          <p:nvPr/>
        </p:nvGrpSpPr>
        <p:grpSpPr>
          <a:xfrm>
            <a:off x="3181866" y="2895600"/>
            <a:ext cx="314867" cy="650659"/>
            <a:chOff x="3181866" y="2944092"/>
            <a:chExt cx="314867" cy="650659"/>
          </a:xfrm>
        </p:grpSpPr>
        <p:grpSp>
          <p:nvGrpSpPr>
            <p:cNvPr id="6354" name="Gruppierung 126"/>
            <p:cNvGrpSpPr>
              <a:grpSpLocks/>
            </p:cNvGrpSpPr>
            <p:nvPr/>
          </p:nvGrpSpPr>
          <p:grpSpPr>
            <a:xfrm>
              <a:off x="3222998" y="2957653"/>
              <a:ext cx="179043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6359" name="Gerade Verbindung 6358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0" name="Gerade Verbindung 6359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56" name="Rechteck 6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61" name="Oval 6360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2" name="Oval 6361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3" name="Oval 6362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50" name="Gruppierung 6349"/>
          <p:cNvGrpSpPr/>
          <p:nvPr/>
        </p:nvGrpSpPr>
        <p:grpSpPr>
          <a:xfrm>
            <a:off x="321734" y="4114800"/>
            <a:ext cx="8187126" cy="2463800"/>
            <a:chOff x="311150" y="4114800"/>
            <a:chExt cx="8187126" cy="2463800"/>
          </a:xfrm>
        </p:grpSpPr>
        <p:grpSp>
          <p:nvGrpSpPr>
            <p:cNvPr id="1821" name="Gruppierung 1820"/>
            <p:cNvGrpSpPr/>
            <p:nvPr/>
          </p:nvGrpSpPr>
          <p:grpSpPr>
            <a:xfrm>
              <a:off x="311150" y="4114800"/>
              <a:ext cx="8180776" cy="173632"/>
              <a:chOff x="311150" y="4114800"/>
              <a:chExt cx="8180776" cy="173632"/>
            </a:xfrm>
          </p:grpSpPr>
          <p:grpSp>
            <p:nvGrpSpPr>
              <p:cNvPr id="1647" name="Gruppierung 1646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46" name="Rechteck 16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5" name="Rechteck 163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93" name="Rechteck 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32" name="Rechteck 1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2" name="Rechteck 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" name="Rechteck 1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" name="Rechteck 1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2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" name="Rechteck 1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" name="Rechteck 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" name="Rechteck 1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" name="Rechteck 2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" name="Rechteck 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" name="Rechteck 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1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1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2" name="Rechteck 2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" name="Rechteck 2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" name="Rechteck 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26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27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2" name="Rechteck 2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4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0" name="Rechteck 2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5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8" name="Rechteck 2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36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4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2" name="Rechteck 2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0" name="Rechteck 2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8" name="Rechteck 2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2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" name="Rechteck 2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0" name="Rechteck 2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8" name="Rechteck 2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6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" name="Rechteck 2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" name="Rechteck 2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" name="Rechteck 2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" name="Rechteck 2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" name="Rechteck 2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" name="Rechteck 2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44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" name="Rechteck 2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5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" name="Rechteck 2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2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8" name="Rechteck 2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5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5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" name="Rechteck 2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Oval 2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" name="Rechteck 2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" name="Rechteck 2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63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70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" name="Rechteck 2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Oval 2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1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" name="Rechteck 2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Oval 2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2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" name="Rechteck 2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48" name="Gruppierung 164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49" name="Rechteck 16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0" name="Rechteck 16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55" name="Rechteck 16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6" name="Oval 16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53" name="Rechteck 16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4" name="Oval 16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77" name="Gruppierung 167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78" name="Rechteck 16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Rechteck 16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84" name="Rechteck 16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5" name="Oval 16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82" name="Rechteck 16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3" name="Oval 16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86" name="Gruppierung 1685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87" name="Rechteck 16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Rechteck 16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93" name="Rechteck 16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4" name="Oval 16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91" name="Rechteck 16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2" name="Oval 16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95" name="Gruppierung 169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96" name="Rechteck 169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7" name="Rechteck 169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2" name="Rechteck 17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3" name="Oval 17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0" name="Rechteck 16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1" name="Oval 17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04" name="Gruppierung 1703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05" name="Rechteck 17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Rechteck 17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11" name="Rechteck 1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2" name="Oval 1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9" name="Rechteck 17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0" name="Oval 17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13" name="Gruppierung 171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14" name="Rechteck 17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5" name="Rechteck 17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0" name="Rechteck 17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1" name="Oval 17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18" name="Rechteck 17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9" name="Oval 17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22" name="Gruppierung 172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23" name="Rechteck 17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4" name="Rechteck 17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9" name="Rechteck 1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0" name="Oval 1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7" name="Rechteck 1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8" name="Oval 1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31" name="Gruppierung 1730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32" name="Rechteck 173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3" name="Rechteck 173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38" name="Rechteck 1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9" name="Oval 1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36" name="Rechteck 17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7" name="Oval 17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0" name="Gruppierung 173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41" name="Rechteck 17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2" name="Rechteck 17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47" name="Rechteck 17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8" name="Oval 17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45" name="Rechteck 1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6" name="Oval 1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9" name="Gruppierung 1748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50" name="Rechteck 174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1" name="Rechteck 175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5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56" name="Rechteck 1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7" name="Oval 1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54" name="Rechteck 1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5" name="Oval 1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58" name="Gruppierung 175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59" name="Rechteck 17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0" name="Rechteck 17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65" name="Rechteck 17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6" name="Oval 17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63" name="Rechteck 17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4" name="Oval 17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67" name="Gruppierung 176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68" name="Rechteck 176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9" name="Rechteck 176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4" name="Rechteck 17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5" name="Oval 17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2" name="Rechteck 1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3" name="Oval 1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76" name="Gruppierung 1775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77" name="Rechteck 17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8" name="Rechteck 17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83" name="Rechteck 17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4" name="Oval 17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81" name="Rechteck 17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2" name="Oval 17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85" name="Gruppierung 178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86" name="Rechteck 17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7" name="Rechteck 17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2" name="Rechteck 17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3" name="Oval 17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0" name="Rechteck 17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1" name="Oval 17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94" name="Gruppierung 1793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95" name="Rechteck 17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6" name="Rechteck 17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1" name="Rechteck 18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2" name="Oval 18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9" name="Rechteck 17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0" name="Oval 17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03" name="Gruppierung 180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04" name="Rechteck 180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5" name="Rechteck 180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0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0" name="Rechteck 18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1" name="Oval 18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8" name="Rechteck 18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9" name="Oval 18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2" name="Gruppierung 181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13" name="Rechteck 18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4" name="Rechteck 18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9" name="Rechteck 18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0" name="Oval 18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7" name="Rechteck 18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8" name="Oval 18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22" name="Gruppierung 1821"/>
            <p:cNvGrpSpPr/>
            <p:nvPr/>
          </p:nvGrpSpPr>
          <p:grpSpPr>
            <a:xfrm>
              <a:off x="317500" y="4349750"/>
              <a:ext cx="8180776" cy="173632"/>
              <a:chOff x="311150" y="4114800"/>
              <a:chExt cx="8180776" cy="173632"/>
            </a:xfrm>
          </p:grpSpPr>
          <p:grpSp>
            <p:nvGrpSpPr>
              <p:cNvPr id="1823" name="Gruppierung 1822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097" name="Rechteck 20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8" name="Rechteck 20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3" name="Rechteck 21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4" name="Oval 2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1" name="Rechteck 21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2" name="Oval 21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4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8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5" name="Rechteck 20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6" name="Oval 20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3" name="Rechteck 20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4" name="Oval 20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9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1" name="Rechteck 20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2" name="Oval 20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5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79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6" name="Rechteck 20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7" name="Oval 20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0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4" name="Rechteck 20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5" name="Oval 20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1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2" name="Rechteck 20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3" name="Oval 20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6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70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7" name="Rechteck 20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8" name="Oval 20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1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5" name="Rechteck 20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6" name="Oval 20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2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3" name="Rechteck 20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4" name="Oval 20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7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61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8" name="Rechteck 20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9" name="Oval 20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2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6" name="Rechteck 20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7" name="Oval 20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3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4" name="Rechteck 20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5" name="Oval 20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8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52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9" name="Rechteck 20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0" name="Oval 20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3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7" name="Rechteck 20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8" name="Oval 20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4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5" name="Rechteck 2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6" name="Oval 2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9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4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0" name="Rechteck 20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1" name="Oval 20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4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8" name="Rechteck 20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9" name="Oval 20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5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6" name="Rechteck 20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7" name="Oval 20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34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1" name="Rechteck 20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2" name="Oval 20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5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9" name="Rechteck 2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0" name="Oval 2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6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7" name="Rechteck 2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8" name="Oval 2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1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25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2" name="Rechteck 20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3" name="Oval 20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6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0" name="Rechteck 20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1" name="Oval 20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7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8" name="Rechteck 2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9" name="Oval 2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2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16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3" name="Rechteck 20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4" name="Oval 20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17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1" name="Rechteck 2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2" name="Oval 2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18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9" name="Rechteck 20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0" name="Oval 20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07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4" name="Rechteck 20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5" name="Oval 20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8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2" name="Rechteck 2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3" name="Oval 2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9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0" name="Rechteck 2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1" name="Oval 2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4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998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5" name="Rechteck 20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6" name="Oval 20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9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3" name="Rechteck 20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4" name="Oval 20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0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1" name="Rechteck 20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2" name="Oval 20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5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989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6" name="Rechteck 19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7" name="Oval 19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0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4" name="Rechteck 1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5" name="Oval 1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1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2" name="Rechteck 19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3" name="Oval 19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6" name="Gruppierung 183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81" name="Rechteck 19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2" name="Rechteck 19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7" name="Rechteck 19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8" name="Oval 19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5" name="Rechteck 19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6" name="Oval 19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7" name="Gruppierung 183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73" name="Rechteck 19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4" name="Rechteck 19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9" name="Rechteck 19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0" name="Oval 19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7" name="Rechteck 19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8" name="Oval 19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8" name="Gruppierung 1837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65" name="Rechteck 19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6" name="Rechteck 19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1" name="Rechteck 19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2" name="Oval 19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9" name="Rechteck 19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0" name="Oval 19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9" name="Gruppierung 1838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57" name="Rechteck 19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8" name="Rechteck 19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3" name="Rechteck 19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4" name="Oval 19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1" name="Rechteck 19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2" name="Oval 19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0" name="Gruppierung 1839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49" name="Rechteck 19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0" name="Rechteck 19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55" name="Rechteck 19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6" name="Oval 19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53" name="Rechteck 19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4" name="Oval 19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1" name="Gruppierung 1840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41" name="Rechteck 19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2" name="Rechteck 19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47" name="Rechteck 19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8" name="Oval 19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45" name="Rechteck 19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6" name="Oval 19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2" name="Gruppierung 184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33" name="Rechteck 193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4" name="Rechteck 193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9" name="Rechteck 19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0" name="Oval 19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7" name="Rechteck 19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8" name="Oval 19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3" name="Gruppierung 1842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25" name="Rechteck 192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6" name="Rechteck 192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1" name="Rechteck 1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2" name="Oval 1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9" name="Rechteck 19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0" name="Oval 19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4" name="Gruppierung 1843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17" name="Rechteck 191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8" name="Rechteck 191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3" name="Rechteck 1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4" name="Oval 1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1" name="Rechteck 19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2" name="Oval 19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5" name="Gruppierung 1844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09" name="Rechteck 190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0" name="Rechteck 190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15" name="Rechteck 1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6" name="Oval 1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13" name="Rechteck 19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4" name="Oval 19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6" name="Gruppierung 1845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01" name="Rechteck 190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2" name="Rechteck 190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0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7" name="Rechteck 1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8" name="Oval 1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5" name="Rechteck 19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6" name="Oval 19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7" name="Gruppierung 184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93" name="Rechteck 18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4" name="Rechteck 18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9" name="Rechteck 1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0" name="Oval 1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7" name="Rechteck 18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8" name="Oval 18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8" name="Gruppierung 1847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85" name="Rechteck 188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6" name="Rechteck 188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1" name="Rechteck 18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2" name="Oval 18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9" name="Rechteck 18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0" name="Oval 18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9" name="Gruppierung 1848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77" name="Rechteck 18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8" name="Rechteck 18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3" name="Rechteck 18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4" name="Oval 18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1" name="Rechteck 18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2" name="Oval 18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0" name="Gruppierung 1849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69" name="Rechteck 186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0" name="Rechteck 186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75" name="Rechteck 18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6" name="Oval 18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73" name="Rechteck 18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4" name="Oval 18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1" name="Gruppierung 1850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61" name="Rechteck 186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2" name="Rechteck 186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6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67" name="Rechteck 1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8" name="Oval 1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6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65" name="Rechteck 18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6" name="Oval 18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2" name="Gruppierung 185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53" name="Rechteck 185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4" name="Rechteck 185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59" name="Rechteck 1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0" name="Oval 1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57" name="Rechteck 18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8" name="Oval 18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78" name="Textfeld 177"/>
            <p:cNvSpPr txBox="1"/>
            <p:nvPr/>
          </p:nvSpPr>
          <p:spPr>
            <a:xfrm>
              <a:off x="2514600" y="464820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grpSp>
          <p:nvGrpSpPr>
            <p:cNvPr id="2388" name="Gruppierung 2387"/>
            <p:cNvGrpSpPr/>
            <p:nvPr/>
          </p:nvGrpSpPr>
          <p:grpSpPr>
            <a:xfrm>
              <a:off x="315524" y="4578350"/>
              <a:ext cx="8180776" cy="173632"/>
              <a:chOff x="311150" y="4114800"/>
              <a:chExt cx="8180776" cy="173632"/>
            </a:xfrm>
          </p:grpSpPr>
          <p:grpSp>
            <p:nvGrpSpPr>
              <p:cNvPr id="2389" name="Gruppierung 2388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663" name="Rechteck 26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4" name="Rechteck 26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9" name="Rechteck 26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0" name="Oval 26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7" name="Rechteck 26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8" name="Oval 26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0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54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1" name="Rechteck 26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2" name="Oval 26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55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9" name="Rechteck 26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0" name="Oval 26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56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7" name="Rechteck 26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8" name="Oval 26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45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2" name="Rechteck 26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3" name="Oval 26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6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0" name="Rechteck 26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1" name="Oval 26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7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8" name="Rechteck 26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9" name="Oval 26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2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3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3" name="Rechteck 26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4" name="Oval 26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1" name="Rechteck 26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2" name="Oval 26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9" name="Rechteck 26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0" name="Oval 26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3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2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4" name="Rechteck 26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5" name="Oval 26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2" name="Rechteck 26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3" name="Oval 26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9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0" name="Rechteck 26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1" name="Oval 26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4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18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5" name="Rechteck 26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6" name="Oval 26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9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3" name="Rechteck 26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4" name="Oval 26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0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1" name="Rechteck 26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2" name="Oval 26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5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09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6" name="Rechteck 26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7" name="Oval 26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0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4" name="Rechteck 26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5" name="Oval 26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1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2" name="Rechteck 26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3" name="Oval 26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6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00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7" name="Rechteck 26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8" name="Oval 26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01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5" name="Rechteck 26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6" name="Oval 26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02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3" name="Rechteck 26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4" name="Oval 26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7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91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8" name="Rechteck 25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9" name="Oval 25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2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6" name="Rechteck 25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7" name="Oval 25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3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4" name="Rechteck 25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5" name="Oval 25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8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82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9" name="Rechteck 25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0" name="Oval 25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83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7" name="Rechteck 25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8" name="Oval 25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84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5" name="Rechteck 25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6" name="Oval 25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9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73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0" name="Rechteck 25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1" name="Oval 25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74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8" name="Rechteck 25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9" name="Oval 25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75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6" name="Rechteck 25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7" name="Oval 25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0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6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1" name="Rechteck 25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2" name="Oval 25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5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9" name="Rechteck 25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0" name="Oval 25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6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7" name="Rechteck 25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8" name="Oval 25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1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55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2" name="Rechteck 25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3" name="Oval 25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6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0" name="Rechteck 25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1" name="Oval 25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7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8" name="Rechteck 25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9" name="Oval 25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2" name="Gruppierung 240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47" name="Rechteck 25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8" name="Rechteck 25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3" name="Rechteck 25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4" name="Oval 25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1" name="Rechteck 25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2" name="Oval 25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3" name="Gruppierung 2402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39" name="Rechteck 25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0" name="Rechteck 25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45" name="Rechteck 25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6" name="Oval 25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43" name="Rechteck 25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4" name="Oval 25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4" name="Gruppierung 2403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31" name="Rechteck 25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2" name="Rechteck 25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37" name="Rechteck 25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8" name="Oval 25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35" name="Rechteck 25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6" name="Oval 25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5" name="Gruppierung 240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23" name="Rechteck 25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4" name="Rechteck 25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9" name="Rechteck 25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0" name="Oval 25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7" name="Rechteck 25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8" name="Oval 25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6" name="Gruppierung 2405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15" name="Rechteck 25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6" name="Rechteck 25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1" name="Rechteck 25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2" name="Oval 25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9" name="Rechteck 25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0" name="Oval 25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7" name="Gruppierung 2406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07" name="Rechteck 250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8" name="Rechteck 250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0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3" name="Rechteck 25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4" name="Oval 25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1" name="Rechteck 25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2" name="Oval 25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8" name="Gruppierung 2407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99" name="Rechteck 249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0" name="Rechteck 249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0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5" name="Rechteck 25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6" name="Oval 25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0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3" name="Rechteck 25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4" name="Oval 25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9" name="Gruppierung 2408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91" name="Rechteck 249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2" name="Rechteck 249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9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97" name="Rechteck 24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8" name="Oval 24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9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95" name="Rechteck 24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6" name="Oval 24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0" name="Gruppierung 240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83" name="Rechteck 248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4" name="Rechteck 248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8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9" name="Rechteck 24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0" name="Oval 24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8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7" name="Rechteck 24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8" name="Oval 24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1" name="Gruppierung 2410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75" name="Rechteck 247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6" name="Rechteck 247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7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1" name="Rechteck 24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2" name="Oval 24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9" name="Rechteck 24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0" name="Oval 24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2" name="Gruppierung 2411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67" name="Rechteck 246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8" name="Rechteck 246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3" name="Rechteck 24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4" name="Oval 24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1" name="Rechteck 24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2" name="Oval 24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3" name="Gruppierung 2412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59" name="Rechteck 24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0" name="Rechteck 24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65" name="Rechteck 24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6" name="Oval 24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63" name="Rechteck 24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4" name="Oval 24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4" name="Gruppierung 2413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51" name="Rechteck 245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2" name="Rechteck 245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5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57" name="Rechteck 24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8" name="Oval 24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5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55" name="Rechteck 24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6" name="Oval 24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5" name="Gruppierung 241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43" name="Rechteck 244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4" name="Rechteck 244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4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9" name="Rechteck 24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0" name="Oval 24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4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7" name="Rechteck 24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8" name="Oval 24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6" name="Gruppierung 2415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35" name="Rechteck 243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6" name="Rechteck 243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3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1" name="Rechteck 24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2" name="Oval 24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9" name="Rechteck 24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0" name="Oval 24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7" name="Gruppierung 2416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27" name="Rechteck 24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8" name="Rechteck 24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3" name="Rechteck 24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4" name="Oval 24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1" name="Rechteck 24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2" name="Oval 24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8" name="Gruppierung 2417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19" name="Rechteck 241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0" name="Rechteck 241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2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5" name="Rechteck 24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6" name="Oval 24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2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3" name="Rechteck 24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4" name="Oval 24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671" name="Gruppierung 2670"/>
            <p:cNvGrpSpPr/>
            <p:nvPr/>
          </p:nvGrpSpPr>
          <p:grpSpPr>
            <a:xfrm>
              <a:off x="313548" y="4806950"/>
              <a:ext cx="8180776" cy="173632"/>
              <a:chOff x="311150" y="4114800"/>
              <a:chExt cx="8180776" cy="173632"/>
            </a:xfrm>
          </p:grpSpPr>
          <p:grpSp>
            <p:nvGrpSpPr>
              <p:cNvPr id="2672" name="Gruppierung 2671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46" name="Rechteck 29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7" name="Rechteck 29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52" name="Rechteck 29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3" name="Oval 29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50" name="Rechteck 29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1" name="Oval 29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3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37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4" name="Rechteck 29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5" name="Oval 29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8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2" name="Rechteck 29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3" name="Oval 29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9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0" name="Rechteck 29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1" name="Oval 29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4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28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5" name="Rechteck 29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6" name="Oval 29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9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3" name="Rechteck 2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4" name="Oval 2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0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1" name="Rechteck 2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2" name="Oval 2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19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6" name="Rechteck 29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7" name="Oval 29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0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4" name="Rechteck 29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5" name="Oval 29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1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2" name="Rechteck 29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3" name="Oval 29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10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7" name="Rechteck 29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8" name="Oval 29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1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5" name="Rechteck 2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6" name="Oval 2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2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3" name="Rechteck 29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4" name="Oval 29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7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01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8" name="Rechteck 29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9" name="Oval 29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2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6" name="Rechteck 29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7" name="Oval 29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3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4" name="Rechteck 29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5" name="Oval 29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8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92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9" name="Rechteck 2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0" name="Oval 2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3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7" name="Rechteck 28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8" name="Oval 28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4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5" name="Rechteck 28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6" name="Oval 28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9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83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0" name="Rechteck 28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1" name="Oval 28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4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8" name="Rechteck 28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9" name="Oval 28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5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6" name="Rechteck 28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7" name="Oval 28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0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74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1" name="Rechteck 28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2" name="Oval 28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75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9" name="Rechteck 28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0" name="Oval 28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76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7" name="Rechteck 28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8" name="Oval 28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1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65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2" name="Rechteck 28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3" name="Oval 28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66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0" name="Rechteck 28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1" name="Oval 28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67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8" name="Rechteck 28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9" name="Oval 28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2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56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3" name="Rechteck 28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4" name="Oval 28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57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1" name="Rechteck 28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2" name="Oval 28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58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9" name="Rechteck 2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0" name="Oval 2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47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4" name="Rechteck 28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5" name="Oval 28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8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2" name="Rechteck 28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3" name="Oval 28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9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0" name="Rechteck 28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1" name="Oval 28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4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38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5" name="Rechteck 28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6" name="Oval 28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9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3" name="Rechteck 28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4" name="Oval 28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0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1" name="Rechteck 28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2" name="Oval 28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5" name="Gruppierung 2684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30" name="Rechteck 28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1" name="Rechteck 28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36" name="Rechteck 28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7" name="Oval 28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34" name="Rechteck 28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5" name="Oval 28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6" name="Gruppierung 268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22" name="Rechteck 28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3" name="Rechteck 28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8" name="Rechteck 28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9" name="Oval 28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6" name="Rechteck 28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7" name="Oval 28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7" name="Gruppierung 2686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14" name="Rechteck 28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5" name="Rechteck 28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0" name="Rechteck 28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1" name="Oval 28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8" name="Rechteck 28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9" name="Oval 28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8" name="Gruppierung 2687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06" name="Rechteck 28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7" name="Rechteck 28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2" name="Rechteck 28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3" name="Oval 28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0" name="Rechteck 28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1" name="Oval 28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9" name="Gruppierung 2688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98" name="Rechteck 27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9" name="Rechteck 27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4" name="Rechteck 28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5" name="Oval 28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2" name="Rechteck 28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3" name="Oval 28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0" name="Gruppierung 2689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90" name="Rechteck 278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1" name="Rechteck 279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9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96" name="Rechteck 27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7" name="Oval 27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9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94" name="Rechteck 27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5" name="Oval 27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1" name="Gruppierung 2690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82" name="Rechteck 278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3" name="Rechteck 278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8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8" name="Rechteck 27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9" name="Oval 27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8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6" name="Rechteck 27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7" name="Oval 27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2" name="Gruppierung 2691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74" name="Rechteck 277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5" name="Rechteck 277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7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0" name="Rechteck 27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1" name="Oval 27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7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8" name="Rechteck 27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9" name="Oval 27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3" name="Gruppierung 2692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66" name="Rechteck 276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7" name="Rechteck 276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6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2" name="Rechteck 2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3" name="Oval 2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0" name="Rechteck 27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1" name="Oval 27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4" name="Gruppierung 2693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58" name="Rechteck 275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9" name="Rechteck 275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6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64" name="Rechteck 27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5" name="Oval 27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62" name="Rechteck 27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3" name="Oval 27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5" name="Gruppierung 2694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50" name="Rechteck 274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1" name="Rechteck 275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5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56" name="Rechteck 2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7" name="Oval 2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5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54" name="Rechteck 2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5" name="Oval 2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6" name="Gruppierung 2695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42" name="Rechteck 274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3" name="Rechteck 274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4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8" name="Rechteck 27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9" name="Oval 27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4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6" name="Rechteck 27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7" name="Oval 27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7" name="Gruppierung 2696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34" name="Rechteck 273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5" name="Rechteck 273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3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0" name="Rechteck 27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1" name="Oval 27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8" name="Rechteck 2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9" name="Oval 2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8" name="Gruppierung 2697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26" name="Rechteck 272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7" name="Rechteck 272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2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2" name="Rechteck 27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3" name="Oval 27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2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0" name="Rechteck 27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1" name="Oval 27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9" name="Gruppierung 2698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18" name="Rechteck 271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9" name="Rechteck 271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2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4" name="Rechteck 27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5" name="Oval 27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2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2" name="Rechteck 27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3" name="Oval 27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00" name="Gruppierung 2699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10" name="Rechteck 27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1" name="Rechteck 27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16" name="Rechteck 27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7" name="Oval 27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14" name="Rechteck 27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5" name="Oval 27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01" name="Gruppierung 2700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02" name="Rechteck 270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3" name="Rechteck 270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8" name="Rechteck 27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9" name="Oval 27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0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6" name="Rechteck 27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7" name="Oval 27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954" name="Gruppierung 2953"/>
            <p:cNvGrpSpPr/>
            <p:nvPr/>
          </p:nvGrpSpPr>
          <p:grpSpPr>
            <a:xfrm>
              <a:off x="311150" y="5033368"/>
              <a:ext cx="8180776" cy="173632"/>
              <a:chOff x="311150" y="4114800"/>
              <a:chExt cx="8180776" cy="173632"/>
            </a:xfrm>
          </p:grpSpPr>
          <p:grpSp>
            <p:nvGrpSpPr>
              <p:cNvPr id="2955" name="Gruppierung 2954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229" name="Rechteck 322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0" name="Rechteck 322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3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35" name="Rechteck 32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6" name="Oval 32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3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33" name="Rechteck 32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4" name="Oval 32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6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20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7" name="Rechteck 32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8" name="Oval 32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1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5" name="Rechteck 32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6" name="Oval 32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2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3" name="Rechteck 32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4" name="Oval 32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7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11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8" name="Rechteck 32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9" name="Oval 32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2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6" name="Rechteck 3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7" name="Oval 3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3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4" name="Rechteck 3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5" name="Oval 3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8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02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9" name="Rechteck 32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0" name="Oval 32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3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7" name="Rechteck 32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8" name="Oval 32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4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5" name="Rechteck 32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6" name="Oval 32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9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93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0" name="Rechteck 3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1" name="Oval 3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94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8" name="Rechteck 3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9" name="Oval 3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9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6" name="Rechteck 31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7" name="Oval 31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0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84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1" name="Rechteck 31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2" name="Oval 31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85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9" name="Rechteck 31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0" name="Oval 31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86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7" name="Rechteck 31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8" name="Oval 31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1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75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2" name="Rechteck 3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3" name="Oval 3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6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0" name="Rechteck 31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1" name="Oval 31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7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8" name="Rechteck 31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9" name="Oval 31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2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66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3" name="Rechteck 31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4" name="Oval 31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67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1" name="Rechteck 31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2" name="Oval 31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68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9" name="Rechteck 31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0" name="Oval 31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3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57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4" name="Rechteck 31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5" name="Oval 31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8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2" name="Rechteck 31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3" name="Oval 31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0" name="Rechteck 31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1" name="Oval 31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4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48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5" name="Rechteck 31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6" name="Oval 31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9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3" name="Rechteck 31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4" name="Oval 31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0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1" name="Rechteck 31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2" name="Oval 31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5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39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6" name="Rechteck 31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7" name="Oval 31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0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4" name="Rechteck 31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5" name="Oval 31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1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2" name="Rechteck 31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3" name="Oval 31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6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30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7" name="Rechteck 31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8" name="Oval 31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5" name="Rechteck 31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6" name="Oval 31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3" name="Rechteck 31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4" name="Oval 31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7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21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8" name="Rechteck 31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9" name="Oval 31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22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6" name="Rechteck 31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7" name="Oval 31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23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4" name="Rechteck 31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5" name="Oval 31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8" name="Gruppierung 296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113" name="Rechteck 31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4" name="Rechteck 31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9" name="Rechteck 31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0" name="Oval 31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7" name="Rechteck 31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8" name="Oval 31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9" name="Gruppierung 296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105" name="Rechteck 31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6" name="Rechteck 31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1" name="Rechteck 31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2" name="Oval 31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9" name="Rechteck 31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0" name="Oval 31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0" name="Gruppierung 2969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97" name="Rechteck 30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8" name="Rechteck 30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3" name="Rechteck 31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4" name="Oval 3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1" name="Rechteck 31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2" name="Oval 31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1" name="Gruppierung 2970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89" name="Rechteck 308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0" name="Rechteck 308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9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95" name="Rechteck 30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6" name="Oval 30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9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93" name="Rechteck 30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4" name="Oval 30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2" name="Gruppierung 2971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81" name="Rechteck 30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2" name="Rechteck 30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87" name="Rechteck 30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8" name="Oval 30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85" name="Rechteck 30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6" name="Oval 30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3" name="Gruppierung 297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73" name="Rechteck 30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4" name="Rechteck 30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9" name="Rechteck 30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0" name="Oval 30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7" name="Rechteck 30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8" name="Oval 30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4" name="Gruppierung 2973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65" name="Rechteck 30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6" name="Rechteck 30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1" name="Rechteck 30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2" name="Oval 30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9" name="Rechteck 30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0" name="Oval 30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5" name="Gruppierung 2974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57" name="Rechteck 30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8" name="Rechteck 30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3" name="Rechteck 30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4" name="Oval 30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1" name="Rechteck 30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2" name="Oval 30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6" name="Gruppierung 2975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49" name="Rechteck 30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0" name="Rechteck 30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55" name="Rechteck 3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6" name="Oval 3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53" name="Rechteck 30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4" name="Oval 30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7" name="Gruppierung 2976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41" name="Rechteck 30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2" name="Rechteck 30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47" name="Rechteck 30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8" name="Oval 30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45" name="Rechteck 30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6" name="Oval 30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8" name="Gruppierung 297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33" name="Rechteck 303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4" name="Rechteck 303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9" name="Rechteck 3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0" name="Oval 3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3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7" name="Rechteck 3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8" name="Oval 3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9" name="Gruppierung 2978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25" name="Rechteck 302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6" name="Rechteck 302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2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1" name="Rechteck 30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2" name="Oval 30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2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9" name="Rechteck 30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0" name="Oval 30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0" name="Gruppierung 2979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17" name="Rechteck 301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8" name="Rechteck 301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3" name="Rechteck 30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4" name="Oval 30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2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1" name="Rechteck 3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2" name="Oval 3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1" name="Gruppierung 2980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09" name="Rechteck 300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0" name="Rechteck 300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15" name="Rechteck 30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6" name="Oval 30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1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13" name="Rechteck 30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4" name="Oval 30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2" name="Gruppierung 2981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01" name="Rechteck 300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2" name="Rechteck 300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0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07" name="Rechteck 30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8" name="Oval 30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0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05" name="Rechteck 30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6" name="Oval 30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3" name="Gruppierung 298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93" name="Rechteck 29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4" name="Rechteck 29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9" name="Rechteck 29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0" name="Oval 29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7" name="Rechteck 29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8" name="Oval 29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4" name="Gruppierung 2983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85" name="Rechteck 298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6" name="Rechteck 298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8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1" name="Rechteck 29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2" name="Oval 29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8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89" name="Rechteck 29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0" name="Oval 29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652" name="Gruppierung 4651"/>
            <p:cNvGrpSpPr/>
            <p:nvPr/>
          </p:nvGrpSpPr>
          <p:grpSpPr>
            <a:xfrm>
              <a:off x="311150" y="5261968"/>
              <a:ext cx="8180776" cy="173632"/>
              <a:chOff x="311150" y="4114800"/>
              <a:chExt cx="8180776" cy="173632"/>
            </a:xfrm>
          </p:grpSpPr>
          <p:grpSp>
            <p:nvGrpSpPr>
              <p:cNvPr id="4653" name="Gruppierung 4652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27" name="Rechteck 49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8" name="Rechteck 49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33" name="Rechteck 4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4" name="Oval 4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31" name="Rechteck 4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2" name="Oval 4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4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1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5" name="Rechteck 49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6" name="Oval 49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3" name="Rechteck 4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4" name="Oval 4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2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1" name="Rechteck 49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2" name="Oval 49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5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09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6" name="Rechteck 49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7" name="Oval 49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0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4" name="Rechteck 49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5" name="Oval 49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1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2" name="Rechteck 49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3" name="Oval 49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6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00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7" name="Rechteck 4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8" name="Oval 4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1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5" name="Rechteck 49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6" name="Oval 49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2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3" name="Rechteck 49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4" name="Oval 49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7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91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8" name="Rechteck 48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9" name="Oval 48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2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6" name="Rechteck 48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7" name="Oval 48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3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4" name="Rechteck 48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5" name="Oval 48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8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82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9" name="Rechteck 48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0" name="Oval 48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3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7" name="Rechteck 48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8" name="Oval 48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4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5" name="Rechteck 48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6" name="Oval 48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9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7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0" name="Rechteck 48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1" name="Oval 48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74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8" name="Rechteck 48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9" name="Oval 48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75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6" name="Rechteck 48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7" name="Oval 48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64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1" name="Rechteck 48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2" name="Oval 48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5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9" name="Rechteck 48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0" name="Oval 48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6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7" name="Rechteck 4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8" name="Oval 4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1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55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2" name="Rechteck 48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3" name="Oval 48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6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0" name="Rechteck 48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1" name="Oval 48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7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8" name="Rechteck 48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9" name="Oval 48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2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46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3" name="Rechteck 48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4" name="Oval 48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7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1" name="Rechteck 48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2" name="Oval 48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8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9" name="Rechteck 48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0" name="Oval 48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37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4" name="Rechteck 48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5" name="Oval 48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8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2" name="Rechteck 48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3" name="Oval 48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9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0" name="Rechteck 48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1" name="Oval 48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4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28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5" name="Rechteck 48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6" name="Oval 48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9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3" name="Rechteck 48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4" name="Oval 48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0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1" name="Rechteck 48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2" name="Oval 48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5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19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6" name="Rechteck 48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7" name="Oval 48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0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4" name="Rechteck 48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5" name="Oval 48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1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2" name="Rechteck 48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3" name="Oval 48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6" name="Gruppierung 466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811" name="Rechteck 481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2" name="Rechteck 481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1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17" name="Rechteck 48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8" name="Oval 48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1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15" name="Rechteck 48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6" name="Oval 48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7" name="Gruppierung 466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803" name="Rechteck 480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4" name="Rechteck 480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0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9" name="Rechteck 48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0" name="Oval 48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0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7" name="Rechteck 48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8" name="Oval 48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8" name="Gruppierung 4667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95" name="Rechteck 47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6" name="Rechteck 47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1" name="Rechteck 48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2" name="Oval 48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9" name="Rechteck 47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0" name="Oval 47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9" name="Gruppierung 4668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87" name="Rechteck 47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8" name="Rechteck 47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3" name="Rechteck 47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4" name="Oval 47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1" name="Rechteck 47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2" name="Oval 47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0" name="Gruppierung 4669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79" name="Rechteck 477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0" name="Rechteck 477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85" name="Rechteck 47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6" name="Oval 47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8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83" name="Rechteck 47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4" name="Oval 47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1" name="Gruppierung 4670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71" name="Rechteck 477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2" name="Rechteck 477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7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77" name="Rechteck 47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8" name="Oval 47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75" name="Rechteck 47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6" name="Oval 47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2" name="Gruppierung 467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63" name="Rechteck 47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4" name="Rechteck 47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9" name="Rechteck 47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0" name="Oval 47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7" name="Rechteck 47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8" name="Oval 47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3" name="Gruppierung 4672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55" name="Rechteck 475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6" name="Rechteck 475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5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1" name="Rechteck 47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2" name="Oval 47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9" name="Rechteck 47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0" name="Oval 47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4" name="Gruppierung 4673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47" name="Rechteck 47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8" name="Rechteck 47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3" name="Rechteck 47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4" name="Oval 47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1" name="Rechteck 47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2" name="Oval 47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5" name="Gruppierung 4674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39" name="Rechteck 47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0" name="Rechteck 47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45" name="Rechteck 4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6" name="Oval 4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43" name="Rechteck 47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4" name="Oval 47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6" name="Gruppierung 4675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31" name="Rechteck 47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2" name="Rechteck 47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37" name="Rechteck 47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8" name="Oval 47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35" name="Rechteck 47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6" name="Oval 47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7" name="Gruppierung 467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23" name="Rechteck 47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4" name="Rechteck 47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9" name="Rechteck 4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0" name="Oval 4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7" name="Rechteck 4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8" name="Oval 4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8" name="Gruppierung 4677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15" name="Rechteck 47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6" name="Rechteck 47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1" name="Rechteck 47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2" name="Oval 47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9" name="Rechteck 47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0" name="Oval 47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9" name="Gruppierung 4678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07" name="Rechteck 470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8" name="Rechteck 470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0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3" name="Rechteck 47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4" name="Oval 47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1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1" name="Rechteck 4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2" name="Oval 4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0" name="Gruppierung 4679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99" name="Rechteck 469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0" name="Rechteck 469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0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05" name="Rechteck 47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6" name="Oval 47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03" name="Rechteck 47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4" name="Oval 47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1" name="Gruppierung 4680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91" name="Rechteck 469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2" name="Rechteck 469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9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97" name="Rechteck 46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8" name="Oval 46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9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95" name="Rechteck 46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6" name="Oval 46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2" name="Gruppierung 468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83" name="Rechteck 468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4" name="Rechteck 468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8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89" name="Rechteck 46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0" name="Oval 46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8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87" name="Rechteck 46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8" name="Oval 46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935" name="Gruppierung 4934"/>
            <p:cNvGrpSpPr/>
            <p:nvPr/>
          </p:nvGrpSpPr>
          <p:grpSpPr>
            <a:xfrm>
              <a:off x="311150" y="5490568"/>
              <a:ext cx="8180776" cy="173632"/>
              <a:chOff x="311150" y="4114800"/>
              <a:chExt cx="8180776" cy="173632"/>
            </a:xfrm>
          </p:grpSpPr>
          <p:grpSp>
            <p:nvGrpSpPr>
              <p:cNvPr id="4936" name="Gruppierung 4935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10" name="Rechteck 52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1" name="Rechteck 52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16" name="Rechteck 5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7" name="Oval 5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14" name="Rechteck 5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5" name="Oval 5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7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201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8" name="Rechteck 5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9" name="Oval 5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2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6" name="Rechteck 52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7" name="Oval 52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3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4" name="Rechteck 52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5" name="Oval 52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8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92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9" name="Rechteck 51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0" name="Oval 51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3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7" name="Rechteck 51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8" name="Oval 51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4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5" name="Rechteck 51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6" name="Oval 51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9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83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0" name="Rechteck 5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1" name="Oval 5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84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8" name="Rechteck 51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9" name="Oval 51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85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6" name="Rechteck 51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7" name="Oval 51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0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74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1" name="Rechteck 51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2" name="Oval 51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75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9" name="Rechteck 51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0" name="Oval 51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76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7" name="Rechteck 51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8" name="Oval 51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1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65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2" name="Rechteck 51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3" name="Oval 51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6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0" name="Rechteck 51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1" name="Oval 51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7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8" name="Rechteck 51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9" name="Oval 51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2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56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3" name="Rechteck 51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4" name="Oval 51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7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1" name="Rechteck 51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2" name="Oval 51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8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9" name="Rechteck 51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0" name="Oval 51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3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47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4" name="Rechteck 51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5" name="Oval 51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8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2" name="Rechteck 51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3" name="Oval 51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9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0" name="Rechteck 51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1" name="Oval 51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4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38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5" name="Rechteck 51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6" name="Oval 51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9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3" name="Rechteck 51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4" name="Oval 51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0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1" name="Rechteck 51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2" name="Oval 51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5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29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6" name="Rechteck 51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7" name="Oval 51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0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4" name="Rechteck 51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5" name="Oval 51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1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2" name="Rechteck 51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3" name="Oval 51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6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20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7" name="Rechteck 51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8" name="Oval 51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1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5" name="Rechteck 51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6" name="Oval 51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2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3" name="Rechteck 51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4" name="Oval 51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7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11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8" name="Rechteck 51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9" name="Oval 51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2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6" name="Rechteck 51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7" name="Oval 51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3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4" name="Rechteck 51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5" name="Oval 51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8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02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9" name="Rechteck 51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0" name="Oval 51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3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7" name="Rechteck 51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8" name="Oval 51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4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5" name="Rechteck 51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6" name="Oval 51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9" name="Gruppierung 494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94" name="Rechteck 509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5" name="Rechteck 509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9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0" name="Rechteck 50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1" name="Oval 51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8" name="Rechteck 50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9" name="Oval 50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0" name="Gruppierung 4949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86" name="Rechteck 50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7" name="Rechteck 50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2" name="Rechteck 50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3" name="Oval 50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0" name="Rechteck 50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1" name="Oval 50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1" name="Gruppierung 4950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78" name="Rechteck 50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9" name="Rechteck 50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84" name="Rechteck 50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5" name="Oval 50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82" name="Rechteck 50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3" name="Oval 50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2" name="Gruppierung 4951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70" name="Rechteck 506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1" name="Rechteck 507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7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76" name="Rechteck 50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7" name="Oval 50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7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74" name="Rechteck 50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5" name="Oval 50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3" name="Gruppierung 4952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62" name="Rechteck 506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3" name="Rechteck 506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6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8" name="Rechteck 50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9" name="Oval 50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6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6" name="Rechteck 50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7" name="Oval 50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4" name="Gruppierung 4953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54" name="Rechteck 505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5" name="Rechteck 505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5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0" name="Rechteck 50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1" name="Oval 50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8" name="Rechteck 50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9" name="Oval 50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5" name="Gruppierung 4954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46" name="Rechteck 50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7" name="Rechteck 50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2" name="Rechteck 50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3" name="Oval 50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0" name="Rechteck 50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1" name="Oval 50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6" name="Gruppierung 4955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38" name="Rechteck 503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9" name="Rechteck 503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4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44" name="Rechteck 50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5" name="Oval 50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42" name="Rechteck 50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3" name="Oval 50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7" name="Gruppierung 4956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30" name="Rechteck 50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1" name="Rechteck 50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36" name="Rechteck 50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7" name="Oval 50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34" name="Rechteck 50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5" name="Oval 50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8" name="Gruppierung 4957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22" name="Rechteck 50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3" name="Rechteck 50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8" name="Rechteck 5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9" name="Oval 5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6" name="Rechteck 50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7" name="Oval 50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9" name="Gruppierung 4958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14" name="Rechteck 50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5" name="Rechteck 50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0" name="Rechteck 50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1" name="Oval 50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8" name="Rechteck 50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9" name="Oval 50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0" name="Gruppierung 4959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06" name="Rechteck 50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7" name="Rechteck 50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2" name="Rechteck 5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3" name="Oval 5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0" name="Rechteck 5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1" name="Oval 5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1" name="Gruppierung 4960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98" name="Rechteck 49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9" name="Rechteck 49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04" name="Rechteck 50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5" name="Oval 50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02" name="Rechteck 50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3" name="Oval 50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2" name="Gruppierung 4961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90" name="Rechteck 498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1" name="Rechteck 499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9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96" name="Rechteck 49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7" name="Oval 49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94" name="Rechteck 4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5" name="Oval 4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3" name="Gruppierung 4962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82" name="Rechteck 498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3" name="Rechteck 498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8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8" name="Rechteck 49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9" name="Oval 49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8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6" name="Rechteck 49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7" name="Oval 49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4" name="Gruppierung 4963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74" name="Rechteck 497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5" name="Rechteck 497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7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0" name="Rechteck 49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1" name="Oval 49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7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8" name="Rechteck 49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9" name="Oval 49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5" name="Gruppierung 4964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66" name="Rechteck 496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7" name="Rechteck 496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6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2" name="Rechteck 49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3" name="Oval 49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6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0" name="Rechteck 49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1" name="Oval 49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218" name="Gruppierung 5217"/>
            <p:cNvGrpSpPr/>
            <p:nvPr/>
          </p:nvGrpSpPr>
          <p:grpSpPr>
            <a:xfrm>
              <a:off x="311150" y="5719168"/>
              <a:ext cx="8180776" cy="173632"/>
              <a:chOff x="311150" y="4114800"/>
              <a:chExt cx="8180776" cy="173632"/>
            </a:xfrm>
          </p:grpSpPr>
          <p:grpSp>
            <p:nvGrpSpPr>
              <p:cNvPr id="5219" name="Gruppierung 5218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493" name="Rechteck 54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4" name="Rechteck 54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9" name="Rechteck 54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0" name="Oval 54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7" name="Rechteck 54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8" name="Oval 54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0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84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1" name="Rechteck 54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2" name="Oval 54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85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9" name="Rechteck 54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0" name="Oval 54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86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7" name="Rechteck 54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8" name="Oval 54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75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2" name="Rechteck 54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3" name="Oval 54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76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0" name="Rechteck 54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1" name="Oval 54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77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8" name="Rechteck 54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9" name="Oval 54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2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6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3" name="Rechteck 54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4" name="Oval 54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1" name="Rechteck 54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2" name="Oval 54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9" name="Rechteck 54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0" name="Oval 54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3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5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4" name="Rechteck 54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5" name="Oval 54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2" name="Rechteck 54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3" name="Oval 54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9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0" name="Rechteck 54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1" name="Oval 54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4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48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5" name="Rechteck 54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6" name="Oval 54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9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3" name="Rechteck 54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4" name="Oval 54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0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1" name="Rechteck 54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2" name="Oval 54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5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39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6" name="Rechteck 54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7" name="Oval 54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0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4" name="Rechteck 54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5" name="Oval 54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1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2" name="Rechteck 54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3" name="Oval 54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6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30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7" name="Rechteck 54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8" name="Oval 54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31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5" name="Rechteck 54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6" name="Oval 54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32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3" name="Rechteck 54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4" name="Oval 54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7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21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8" name="Rechteck 54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9" name="Oval 54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22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6" name="Rechteck 54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7" name="Oval 54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23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4" name="Rechteck 54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5" name="Oval 54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8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12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9" name="Rechteck 54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0" name="Oval 54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13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7" name="Rechteck 54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8" name="Oval 54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14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5" name="Rechteck 54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6" name="Oval 54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9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03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0" name="Rechteck 54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1" name="Oval 54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04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8" name="Rechteck 54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9" name="Oval 54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05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6" name="Rechteck 54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7" name="Oval 54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0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39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1" name="Rechteck 54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2" name="Oval 54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5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9" name="Rechteck 53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0" name="Oval 53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6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7" name="Rechteck 53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8" name="Oval 53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1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385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2" name="Rechteck 53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3" name="Oval 53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6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0" name="Rechteck 53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1" name="Oval 53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7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8" name="Rechteck 53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9" name="Oval 53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2" name="Gruppierung 523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77" name="Rechteck 53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8" name="Rechteck 53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3" name="Rechteck 53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4" name="Oval 53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1" name="Rechteck 53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2" name="Oval 53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3" name="Gruppierung 5232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69" name="Rechteck 536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0" name="Rechteck 536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7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75" name="Rechteck 53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6" name="Oval 53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7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73" name="Rechteck 53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4" name="Oval 53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4" name="Gruppierung 5233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61" name="Rechteck 536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2" name="Rechteck 536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6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67" name="Rechteck 53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8" name="Oval 53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6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65" name="Rechteck 53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6" name="Oval 53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5" name="Gruppierung 523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53" name="Rechteck 535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4" name="Rechteck 535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5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9" name="Rechteck 53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0" name="Oval 53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5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7" name="Rechteck 53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8" name="Oval 53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6" name="Gruppierung 5235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45" name="Rechteck 534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6" name="Rechteck 534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4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1" name="Rechteck 53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2" name="Oval 53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9" name="Rechteck 53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0" name="Oval 53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7" name="Gruppierung 5236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37" name="Rechteck 533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8" name="Rechteck 533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3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3" name="Rechteck 53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4" name="Oval 53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1" name="Rechteck 53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2" name="Oval 53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8" name="Gruppierung 5237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29" name="Rechteck 532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0" name="Rechteck 532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3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35" name="Rechteck 53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6" name="Oval 53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3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33" name="Rechteck 53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4" name="Oval 53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9" name="Gruppierung 5238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21" name="Rechteck 532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2" name="Rechteck 532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2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27" name="Rechteck 53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8" name="Oval 53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2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25" name="Rechteck 53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6" name="Oval 53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0" name="Gruppierung 523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13" name="Rechteck 53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4" name="Rechteck 53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9" name="Rechteck 53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0" name="Oval 53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7" name="Rechteck 53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8" name="Oval 53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1" name="Gruppierung 5240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05" name="Rechteck 53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6" name="Rechteck 53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1" name="Rechteck 53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2" name="Oval 53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9" name="Rechteck 53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0" name="Oval 53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2" name="Gruppierung 5241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97" name="Rechteck 52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8" name="Rechteck 52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3" name="Rechteck 53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4" name="Oval 53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1" name="Rechteck 53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2" name="Oval 53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3" name="Gruppierung 5242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89" name="Rechteck 528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0" name="Rechteck 528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9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95" name="Rechteck 52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6" name="Oval 52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93" name="Rechteck 52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4" name="Oval 52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4" name="Gruppierung 5243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81" name="Rechteck 52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2" name="Rechteck 52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87" name="Rechteck 52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8" name="Oval 52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85" name="Rechteck 52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6" name="Oval 52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5" name="Gruppierung 524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73" name="Rechteck 52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4" name="Rechteck 52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9" name="Rechteck 52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0" name="Oval 52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7" name="Rechteck 52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8" name="Oval 52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6" name="Gruppierung 5245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65" name="Rechteck 52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6" name="Rechteck 52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1" name="Rechteck 52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2" name="Oval 52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9" name="Rechteck 52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0" name="Oval 52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7" name="Gruppierung 5246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57" name="Rechteck 52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8" name="Rechteck 52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3" name="Rechteck 52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4" name="Oval 52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1" name="Rechteck 52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2" name="Oval 52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8" name="Gruppierung 5247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49" name="Rechteck 52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Rechteck 52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55" name="Rechteck 52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6" name="Oval 52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53" name="Rechteck 52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4" name="Oval 52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501" name="Gruppierung 5500"/>
            <p:cNvGrpSpPr/>
            <p:nvPr/>
          </p:nvGrpSpPr>
          <p:grpSpPr>
            <a:xfrm>
              <a:off x="311150" y="5947768"/>
              <a:ext cx="8180776" cy="173632"/>
              <a:chOff x="311150" y="4114800"/>
              <a:chExt cx="8180776" cy="173632"/>
            </a:xfrm>
          </p:grpSpPr>
          <p:grpSp>
            <p:nvGrpSpPr>
              <p:cNvPr id="5502" name="Gruppierung 5501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776" name="Rechteck 577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7" name="Rechteck 577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7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82" name="Rechteck 57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3" name="Oval 57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7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80" name="Rechteck 57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1" name="Oval 57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3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67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4" name="Rechteck 57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5" name="Oval 57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8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2" name="Rechteck 5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3" name="Oval 5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9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0" name="Rechteck 57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1" name="Oval 57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4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58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5" name="Rechteck 57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6" name="Oval 57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9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3" name="Rechteck 57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4" name="Oval 57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0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1" name="Rechteck 57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2" name="Oval 57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49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6" name="Rechteck 5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7" name="Oval 5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0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4" name="Rechteck 5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5" name="Oval 5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1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2" name="Rechteck 57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3" name="Oval 57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40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7" name="Rechteck 57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8" name="Oval 57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1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5" name="Rechteck 5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6" name="Oval 5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2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3" name="Rechteck 57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4" name="Oval 57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7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31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8" name="Rechteck 5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9" name="Oval 5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2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6" name="Rechteck 57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7" name="Oval 57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3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4" name="Rechteck 57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5" name="Oval 57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8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22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9" name="Rechteck 5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0" name="Oval 5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23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7" name="Rechteck 5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8" name="Oval 5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24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5" name="Rechteck 57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6" name="Oval 57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9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13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0" name="Rechteck 57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1" name="Oval 57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14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8" name="Rechteck 57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9" name="Oval 57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15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6" name="Rechteck 57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7" name="Oval 57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0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04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1" name="Rechteck 5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2" name="Oval 5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05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9" name="Rechteck 57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0" name="Oval 57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06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7" name="Rechteck 57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8" name="Oval 57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1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95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2" name="Rechteck 57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3" name="Oval 57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96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0" name="Rechteck 56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1" name="Oval 57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97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8" name="Rechteck 56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9" name="Oval 56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2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86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3" name="Rechteck 56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4" name="Oval 56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7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1" name="Rechteck 56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2" name="Oval 56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8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9" name="Rechteck 56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0" name="Oval 56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77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4" name="Rechteck 56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5" name="Oval 56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8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2" name="Rechteck 56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3" name="Oval 56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9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0" name="Rechteck 56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1" name="Oval 56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4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68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5" name="Rechteck 56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6" name="Oval 56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69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3" name="Rechteck 56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4" name="Oval 56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0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1" name="Rechteck 56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2" name="Oval 56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5" name="Gruppierung 5514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60" name="Rechteck 565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1" name="Rechteck 566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6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66" name="Rechteck 56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7" name="Oval 56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6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64" name="Rechteck 56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5" name="Oval 56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6" name="Gruppierung 551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52" name="Rechteck 565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3" name="Rechteck 565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5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8" name="Rechteck 56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9" name="Oval 56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5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6" name="Rechteck 56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7" name="Oval 56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7" name="Gruppierung 5516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44" name="Rechteck 564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5" name="Rechteck 564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4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0" name="Rechteck 56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1" name="Oval 56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4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8" name="Rechteck 56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9" name="Oval 56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8" name="Gruppierung 5517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36" name="Rechteck 563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7" name="Rechteck 563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3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2" name="Rechteck 56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3" name="Oval 56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3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0" name="Rechteck 56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1" name="Oval 56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9" name="Gruppierung 5518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28" name="Rechteck 562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9" name="Rechteck 562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3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34" name="Rechteck 56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5" name="Oval 56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3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32" name="Rechteck 56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3" name="Oval 56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0" name="Gruppierung 5519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20" name="Rechteck 561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1" name="Rechteck 562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2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26" name="Rechteck 56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7" name="Oval 56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2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24" name="Rechteck 56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5" name="Oval 56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1" name="Gruppierung 5520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12" name="Rechteck 561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3" name="Rechteck 561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1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8" name="Rechteck 56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9" name="Oval 56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1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6" name="Rechteck 56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7" name="Oval 56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2" name="Gruppierung 5521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04" name="Rechteck 560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5" name="Rechteck 560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0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0" name="Rechteck 56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1" name="Oval 56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0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8" name="Rechteck 56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9" name="Oval 56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3" name="Gruppierung 5522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96" name="Rechteck 559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7" name="Rechteck 559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9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2" name="Rechteck 56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3" name="Oval 56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0" name="Rechteck 55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1" name="Oval 56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4" name="Gruppierung 5523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88" name="Rechteck 558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9" name="Rechteck 558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9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94" name="Rechteck 55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5" name="Oval 55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92" name="Rechteck 55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3" name="Oval 55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5" name="Gruppierung 5524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80" name="Rechteck 557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1" name="Rechteck 558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8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86" name="Rechteck 55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7" name="Oval 55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8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84" name="Rechteck 55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5" name="Oval 55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6" name="Gruppierung 5525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72" name="Rechteck 557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3" name="Rechteck 557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7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8" name="Rechteck 55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9" name="Oval 55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7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6" name="Rechteck 55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7" name="Oval 55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7" name="Gruppierung 5526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64" name="Rechteck 556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5" name="Rechteck 556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6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0" name="Rechteck 55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1" name="Oval 55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6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8" name="Rechteck 55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9" name="Oval 55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8" name="Gruppierung 5527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56" name="Rechteck 555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7" name="Rechteck 555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5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2" name="Rechteck 55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3" name="Oval 55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0" name="Rechteck 55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1" name="Oval 55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9" name="Gruppierung 5528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48" name="Rechteck 554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9" name="Rechteck 554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5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54" name="Rechteck 55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5" name="Oval 55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52" name="Rechteck 55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3" name="Oval 55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30" name="Gruppierung 5529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40" name="Rechteck 553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1" name="Rechteck 554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4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46" name="Rechteck 55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7" name="Oval 55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4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44" name="Rechteck 55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5" name="Oval 55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31" name="Gruppierung 5530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32" name="Rechteck 553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3" name="Rechteck 553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3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38" name="Rechteck 55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9" name="Oval 55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3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36" name="Rechteck 55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7" name="Oval 55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784" name="Gruppierung 5783"/>
            <p:cNvGrpSpPr/>
            <p:nvPr/>
          </p:nvGrpSpPr>
          <p:grpSpPr>
            <a:xfrm>
              <a:off x="311150" y="6176368"/>
              <a:ext cx="8180776" cy="173632"/>
              <a:chOff x="311150" y="4114800"/>
              <a:chExt cx="8180776" cy="173632"/>
            </a:xfrm>
          </p:grpSpPr>
          <p:grpSp>
            <p:nvGrpSpPr>
              <p:cNvPr id="5785" name="Gruppierung 5784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059" name="Rechteck 60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0" name="Rechteck 60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65" name="Rechteck 60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6" name="Oval 60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63" name="Rechteck 60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4" name="Oval 60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6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50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7" name="Rechteck 60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8" name="Oval 60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1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5" name="Rechteck 6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6" name="Oval 6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2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3" name="Rechteck 60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4" name="Oval 60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7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41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8" name="Rechteck 60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9" name="Oval 60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2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6" name="Rechteck 60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7" name="Oval 60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3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4" name="Rechteck 60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5" name="Oval 60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8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32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9" name="Rechteck 6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0" name="Oval 6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3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7" name="Rechteck 6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8" name="Oval 6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4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5" name="Rechteck 60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6" name="Oval 60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9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23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0" name="Rechteck 60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1" name="Oval 60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4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8" name="Rechteck 6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9" name="Oval 6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6" name="Rechteck 60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7" name="Oval 60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0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14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1" name="Rechteck 6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2" name="Oval 6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5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9" name="Rechteck 60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0" name="Oval 60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6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7" name="Rechteck 60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8" name="Oval 60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1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05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2" name="Rechteck 6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3" name="Oval 6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06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0" name="Rechteck 6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1" name="Oval 6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07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8" name="Rechteck 60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9" name="Oval 60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2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96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3" name="Rechteck 60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4" name="Oval 60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97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1" name="Rechteck 60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2" name="Oval 60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98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9" name="Rechteck 59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0" name="Oval 59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3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87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4" name="Rechteck 5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5" name="Oval 5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8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2" name="Rechteck 59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3" name="Oval 59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0" name="Rechteck 59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1" name="Oval 59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4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78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5" name="Rechteck 59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6" name="Oval 59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9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3" name="Rechteck 59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4" name="Oval 59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0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1" name="Rechteck 59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2" name="Oval 59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5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69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6" name="Rechteck 59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7" name="Oval 59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0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4" name="Rechteck 59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5" name="Oval 59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1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2" name="Rechteck 59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3" name="Oval 59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6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60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7" name="Rechteck 59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8" name="Oval 59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5" name="Rechteck 59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6" name="Oval 59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3" name="Rechteck 59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4" name="Oval 59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7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51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8" name="Rechteck 59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9" name="Oval 59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2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6" name="Rechteck 59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7" name="Oval 59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3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4" name="Rechteck 59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5" name="Oval 59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8" name="Gruppierung 579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43" name="Rechteck 594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4" name="Rechteck 594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4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9" name="Rechteck 59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0" name="Oval 59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4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7" name="Rechteck 59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8" name="Oval 59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9" name="Gruppierung 579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35" name="Rechteck 593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6" name="Rechteck 593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3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1" name="Rechteck 59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2" name="Oval 59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3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9" name="Rechteck 59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0" name="Oval 59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0" name="Gruppierung 5799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27" name="Rechteck 59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8" name="Rechteck 59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3" name="Rechteck 5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4" name="Oval 5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1" name="Rechteck 5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2" name="Oval 5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1" name="Gruppierung 5800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19" name="Rechteck 591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0" name="Rechteck 591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2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25" name="Rechteck 59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6" name="Oval 59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2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23" name="Rechteck 5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4" name="Oval 5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2" name="Gruppierung 5801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11" name="Rechteck 591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2" name="Rechteck 591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1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17" name="Rechteck 59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8" name="Oval 59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1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15" name="Rechteck 5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6" name="Oval 5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3" name="Gruppierung 580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03" name="Rechteck 590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4" name="Rechteck 590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0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9" name="Rechteck 59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0" name="Oval 59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0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7" name="Rechteck 5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8" name="Oval 5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4" name="Gruppierung 5803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95" name="Rechteck 58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6" name="Rechteck 58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1" name="Rechteck 59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2" name="Oval 59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9" name="Rechteck 5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0" name="Oval 5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5" name="Gruppierung 5804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87" name="Rechteck 58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8" name="Rechteck 58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3" name="Rechteck 58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4" name="Oval 58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1" name="Rechteck 58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2" name="Oval 58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6" name="Gruppierung 5805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79" name="Rechteck 587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0" name="Rechteck 587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8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85" name="Rechteck 58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6" name="Oval 58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8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83" name="Rechteck 58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4" name="Oval 58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7" name="Gruppierung 5806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71" name="Rechteck 587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2" name="Rechteck 587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7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77" name="Rechteck 58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8" name="Oval 58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7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75" name="Rechteck 58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6" name="Oval 58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8" name="Gruppierung 580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63" name="Rechteck 58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4" name="Rechteck 58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9" name="Rechteck 58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0" name="Oval 58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7" name="Rechteck 5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8" name="Oval 5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9" name="Gruppierung 5808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55" name="Rechteck 585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6" name="Rechteck 585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5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1" name="Rechteck 58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2" name="Oval 58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9" name="Rechteck 5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0" name="Oval 5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0" name="Gruppierung 5809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47" name="Rechteck 58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8" name="Rechteck 58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3" name="Rechteck 58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4" name="Oval 58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1" name="Rechteck 58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2" name="Oval 58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1" name="Gruppierung 5810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39" name="Rechteck 58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0" name="Rechteck 58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45" name="Rechteck 58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6" name="Oval 58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43" name="Rechteck 58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4" name="Oval 58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2" name="Gruppierung 5811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31" name="Rechteck 58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2" name="Rechteck 58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37" name="Rechteck 58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8" name="Oval 58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35" name="Rechteck 58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6" name="Oval 58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3" name="Gruppierung 581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23" name="Rechteck 58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4" name="Rechteck 58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9" name="Rechteck 58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0" name="Oval 58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7" name="Rechteck 58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8" name="Oval 58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4" name="Gruppierung 5813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15" name="Rechteck 58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6" name="Rechteck 58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1" name="Rechteck 58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2" name="Oval 58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19" name="Rechteck 58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0" name="Oval 58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067" name="Gruppierung 6066"/>
            <p:cNvGrpSpPr/>
            <p:nvPr/>
          </p:nvGrpSpPr>
          <p:grpSpPr>
            <a:xfrm>
              <a:off x="311150" y="6404968"/>
              <a:ext cx="8180776" cy="173632"/>
              <a:chOff x="311150" y="4114800"/>
              <a:chExt cx="8180776" cy="173632"/>
            </a:xfrm>
          </p:grpSpPr>
          <p:grpSp>
            <p:nvGrpSpPr>
              <p:cNvPr id="6068" name="Gruppierung 6067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342" name="Rechteck 634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3" name="Rechteck 634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4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8" name="Rechteck 63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9" name="Oval 63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4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6" name="Rechteck 63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7" name="Oval 63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69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33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0" name="Rechteck 63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1" name="Oval 63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34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8" name="Rechteck 63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9" name="Oval 63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35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6" name="Rechteck 63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7" name="Oval 63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0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24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1" name="Rechteck 63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2" name="Oval 63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25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9" name="Rechteck 63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0" name="Oval 63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26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7" name="Rechteck 63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8" name="Oval 63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1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15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2" name="Rechteck 63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3" name="Oval 63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16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0" name="Rechteck 63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1" name="Oval 63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17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8" name="Rechteck 63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9" name="Oval 63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2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06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3" name="Rechteck 63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4" name="Oval 63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07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1" name="Rechteck 63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2" name="Oval 63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08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9" name="Rechteck 63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0" name="Oval 63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3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97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4" name="Rechteck 63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5" name="Oval 63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8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2" name="Rechteck 63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3" name="Oval 63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9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0" name="Rechteck 62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1" name="Oval 63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4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88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5" name="Rechteck 62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6" name="Oval 62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9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3" name="Rechteck 62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4" name="Oval 62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0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1" name="Rechteck 62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2" name="Oval 62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5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79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6" name="Rechteck 62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7" name="Oval 62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0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4" name="Rechteck 62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5" name="Oval 62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1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2" name="Rechteck 62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3" name="Oval 62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6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70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7" name="Rechteck 62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8" name="Oval 62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71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5" name="Rechteck 62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6" name="Oval 62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72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3" name="Rechteck 62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4" name="Oval 62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7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61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8" name="Rechteck 62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9" name="Oval 62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2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6" name="Rechteck 62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7" name="Oval 62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3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4" name="Rechteck 62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5" name="Oval 62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8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52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9" name="Rechteck 62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0" name="Oval 62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3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7" name="Rechteck 62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8" name="Oval 62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4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5" name="Rechteck 62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6" name="Oval 62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9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43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0" name="Rechteck 62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1" name="Oval 62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44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8" name="Rechteck 62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9" name="Oval 62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45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6" name="Rechteck 62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7" name="Oval 62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0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34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1" name="Rechteck 62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2" name="Oval 62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35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9" name="Rechteck 62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0" name="Oval 62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36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7" name="Rechteck 62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8" name="Oval 62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1" name="Gruppierung 6080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26" name="Rechteck 622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7" name="Rechteck 622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2" name="Rechteck 62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3" name="Oval 62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0" name="Rechteck 62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1" name="Oval 62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2" name="Gruppierung 608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18" name="Rechteck 621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9" name="Rechteck 621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24" name="Rechteck 62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5" name="Oval 62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22" name="Rechteck 62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3" name="Oval 62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3" name="Gruppierung 6082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10" name="Rechteck 62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1" name="Rechteck 62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16" name="Rechteck 6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7" name="Oval 6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14" name="Rechteck 6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5" name="Oval 6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4" name="Gruppierung 6083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02" name="Rechteck 620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3" name="Rechteck 620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0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8" name="Rechteck 6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9" name="Oval 6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0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6" name="Rechteck 62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7" name="Oval 62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5" name="Gruppierung 6084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94" name="Rechteck 619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5" name="Rechteck 619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9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0" name="Rechteck 6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1" name="Oval 6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9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8" name="Rechteck 6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9" name="Oval 6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6" name="Gruppierung 6085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86" name="Rechteck 61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7" name="Rechteck 61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2" name="Rechteck 61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3" name="Oval 61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0" name="Rechteck 6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1" name="Oval 6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7" name="Gruppierung 6086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78" name="Rechteck 61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9" name="Rechteck 61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84" name="Rechteck 61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5" name="Oval 61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82" name="Rechteck 6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3" name="Oval 6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8" name="Gruppierung 6087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70" name="Rechteck 616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1" name="Rechteck 617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7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76" name="Rechteck 61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7" name="Oval 61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7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74" name="Rechteck 61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5" name="Oval 61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9" name="Gruppierung 6088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62" name="Rechteck 616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3" name="Rechteck 616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6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8" name="Rechteck 61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9" name="Oval 61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6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6" name="Rechteck 61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7" name="Oval 61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0" name="Gruppierung 6089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54" name="Rechteck 615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5" name="Rechteck 615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5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0" name="Rechteck 61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1" name="Oval 61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5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8" name="Rechteck 61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9" name="Oval 61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1" name="Gruppierung 6090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46" name="Rechteck 61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7" name="Rechteck 61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2" name="Rechteck 61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3" name="Oval 61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0" name="Rechteck 61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1" name="Oval 61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2" name="Gruppierung 6091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38" name="Rechteck 613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9" name="Rechteck 613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4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44" name="Rechteck 61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5" name="Oval 61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42" name="Rechteck 61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3" name="Oval 61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3" name="Gruppierung 6092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30" name="Rechteck 61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1" name="Rechteck 61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36" name="Rechteck 61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7" name="Oval 61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34" name="Rechteck 61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5" name="Oval 61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4" name="Gruppierung 6093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22" name="Rechteck 61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3" name="Rechteck 61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8" name="Rechteck 61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9" name="Oval 61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6" name="Rechteck 61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7" name="Oval 61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5" name="Gruppierung 6094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14" name="Rechteck 61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5" name="Rechteck 61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0" name="Rechteck 61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1" name="Oval 61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8" name="Rechteck 61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9" name="Oval 61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6" name="Gruppierung 6095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06" name="Rechteck 61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7" name="Rechteck 61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2" name="Rechteck 61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3" name="Oval 61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0" name="Rechteck 61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1" name="Oval 61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7" name="Gruppierung 6096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098" name="Rechteck 60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9" name="Rechteck 60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04" name="Rechteck 61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5" name="Oval 61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02" name="Rechteck 61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3" name="Oval 61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6351" name="Rechteck 6350"/>
          <p:cNvSpPr/>
          <p:nvPr/>
        </p:nvSpPr>
        <p:spPr>
          <a:xfrm>
            <a:off x="1090215" y="4578349"/>
            <a:ext cx="302824" cy="1321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Bild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00" y="838200"/>
            <a:ext cx="1470800" cy="1953222"/>
          </a:xfrm>
          <a:prstGeom prst="rect">
            <a:avLst/>
          </a:prstGeom>
        </p:spPr>
      </p:pic>
      <p:pic>
        <p:nvPicPr>
          <p:cNvPr id="158" name="Bild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99713" y="4548490"/>
            <a:ext cx="2163169" cy="1143394"/>
          </a:xfrm>
          <a:prstGeom prst="rect">
            <a:avLst/>
          </a:prstGeom>
        </p:spPr>
      </p:pic>
      <p:grpSp>
        <p:nvGrpSpPr>
          <p:cNvPr id="1014" name="Gruppierung 27"/>
          <p:cNvGrpSpPr/>
          <p:nvPr/>
        </p:nvGrpSpPr>
        <p:grpSpPr>
          <a:xfrm>
            <a:off x="611034" y="1536700"/>
            <a:ext cx="668303" cy="1203116"/>
            <a:chOff x="2764696" y="2951836"/>
            <a:chExt cx="668303" cy="1203116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Gerade Verbindung 29"/>
            <p:cNvCxnSpPr/>
            <p:nvPr/>
          </p:nvCxnSpPr>
          <p:spPr>
            <a:xfrm rot="5400000">
              <a:off x="2684503" y="3902792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2682915" y="3202408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1" name="Gruppierung 34"/>
          <p:cNvGrpSpPr/>
          <p:nvPr/>
        </p:nvGrpSpPr>
        <p:grpSpPr>
          <a:xfrm>
            <a:off x="654157" y="228600"/>
            <a:ext cx="251336" cy="1600011"/>
            <a:chOff x="1997460" y="3149488"/>
            <a:chExt cx="251336" cy="1600011"/>
          </a:xfrm>
        </p:grpSpPr>
        <p:sp>
          <p:nvSpPr>
            <p:cNvPr id="36" name="Rechteck 35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36"/>
            <p:cNvCxnSpPr/>
            <p:nvPr/>
          </p:nvCxnSpPr>
          <p:spPr>
            <a:xfrm rot="5400000">
              <a:off x="1871762" y="3400060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874938" y="4497339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winkelte Verbindung 40"/>
          <p:cNvCxnSpPr/>
          <p:nvPr/>
        </p:nvCxnSpPr>
        <p:spPr>
          <a:xfrm flipV="1">
            <a:off x="621726" y="219005"/>
            <a:ext cx="5006733" cy="79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2595" y="228600"/>
            <a:ext cx="659405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1022" name="Gruppierung 50"/>
          <p:cNvGrpSpPr/>
          <p:nvPr/>
        </p:nvGrpSpPr>
        <p:grpSpPr>
          <a:xfrm>
            <a:off x="5334000" y="838200"/>
            <a:ext cx="668303" cy="666243"/>
            <a:chOff x="2764696" y="3190359"/>
            <a:chExt cx="668303" cy="666243"/>
          </a:xfrm>
        </p:grpSpPr>
        <p:sp>
          <p:nvSpPr>
            <p:cNvPr id="56" name="Gleichschenkliges Dreieck 55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2832090" y="3752029"/>
              <a:ext cx="204382" cy="4764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2806938" y="3316908"/>
              <a:ext cx="257068" cy="3970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3" name="Gruppierung 51"/>
          <p:cNvGrpSpPr/>
          <p:nvPr/>
        </p:nvGrpSpPr>
        <p:grpSpPr>
          <a:xfrm>
            <a:off x="5377123" y="228600"/>
            <a:ext cx="251336" cy="958177"/>
            <a:chOff x="1997460" y="3530002"/>
            <a:chExt cx="251336" cy="958177"/>
          </a:xfrm>
          <a:solidFill>
            <a:schemeClr val="bg1"/>
          </a:solidFill>
        </p:grpSpPr>
        <p:sp>
          <p:nvSpPr>
            <p:cNvPr id="53" name="Rechteck 52"/>
            <p:cNvSpPr/>
            <p:nvPr/>
          </p:nvSpPr>
          <p:spPr>
            <a:xfrm>
              <a:off x="1997460" y="3662609"/>
              <a:ext cx="251336" cy="584158"/>
            </a:xfrm>
            <a:prstGeom prst="rect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rade Verbindung 53"/>
            <p:cNvCxnSpPr/>
            <p:nvPr/>
          </p:nvCxnSpPr>
          <p:spPr>
            <a:xfrm rot="5400000">
              <a:off x="2060829" y="3590714"/>
              <a:ext cx="123011" cy="1588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2004010" y="4365091"/>
              <a:ext cx="241412" cy="4764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" name="Gruppierung 89"/>
          <p:cNvGrpSpPr/>
          <p:nvPr/>
        </p:nvGrpSpPr>
        <p:grpSpPr>
          <a:xfrm>
            <a:off x="2467630" y="1018976"/>
            <a:ext cx="1596370" cy="860624"/>
            <a:chOff x="1908830" y="2382783"/>
            <a:chExt cx="1596370" cy="860624"/>
          </a:xfrm>
        </p:grpSpPr>
        <p:grpSp>
          <p:nvGrpSpPr>
            <p:cNvPr id="1031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9" name="Gruppierung 91"/>
          <p:cNvGrpSpPr/>
          <p:nvPr/>
        </p:nvGrpSpPr>
        <p:grpSpPr>
          <a:xfrm>
            <a:off x="3886200" y="1016000"/>
            <a:ext cx="1596370" cy="860624"/>
            <a:chOff x="1908830" y="2382783"/>
            <a:chExt cx="1596370" cy="860624"/>
          </a:xfrm>
        </p:grpSpPr>
        <p:grpSp>
          <p:nvGrpSpPr>
            <p:cNvPr id="1040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16200000" flipH="1">
            <a:off x="2235287" y="736513"/>
            <a:ext cx="1015834" cy="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3860800" y="1493829"/>
            <a:ext cx="569666" cy="15717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2751135"/>
            <a:ext cx="1924699" cy="476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8" name="Gruppierung 130"/>
          <p:cNvGrpSpPr/>
          <p:nvPr/>
        </p:nvGrpSpPr>
        <p:grpSpPr>
          <a:xfrm>
            <a:off x="2222500" y="990601"/>
            <a:ext cx="235240" cy="913992"/>
            <a:chOff x="526760" y="4340841"/>
            <a:chExt cx="251336" cy="1024436"/>
          </a:xfrm>
        </p:grpSpPr>
        <p:grpSp>
          <p:nvGrpSpPr>
            <p:cNvPr id="1049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uppierung 115"/>
            <p:cNvGrpSpPr/>
            <p:nvPr/>
          </p:nvGrpSpPr>
          <p:grpSpPr>
            <a:xfrm>
              <a:off x="526760" y="4340841"/>
              <a:ext cx="251336" cy="1024436"/>
              <a:chOff x="1997460" y="3451729"/>
              <a:chExt cx="251336" cy="1024436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16200000" flipH="1">
                <a:off x="2022883" y="3551180"/>
                <a:ext cx="199696" cy="79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/>
              <p:nvPr/>
            </p:nvCxnSpPr>
            <p:spPr>
              <a:xfrm rot="5400000">
                <a:off x="2015856" y="4359083"/>
                <a:ext cx="229401" cy="476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Rechteck 145"/>
          <p:cNvSpPr/>
          <p:nvPr/>
        </p:nvSpPr>
        <p:spPr>
          <a:xfrm>
            <a:off x="228600" y="2743200"/>
            <a:ext cx="484816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/>
          <p:nvPr/>
        </p:nvCxnSpPr>
        <p:spPr>
          <a:xfrm rot="16200000" flipH="1">
            <a:off x="3717809" y="2000186"/>
            <a:ext cx="853094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7849611" y="251460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064000" y="2438400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677889" y="731323"/>
            <a:ext cx="1026223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8" name="Bild 87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543548" y="3650734"/>
            <a:ext cx="2692391" cy="3207266"/>
          </a:xfrm>
          <a:prstGeom prst="rect">
            <a:avLst/>
          </a:prstGeom>
        </p:spPr>
      </p:pic>
      <p:grpSp>
        <p:nvGrpSpPr>
          <p:cNvPr id="1057" name="Gruppierung 103"/>
          <p:cNvGrpSpPr/>
          <p:nvPr/>
        </p:nvGrpSpPr>
        <p:grpSpPr>
          <a:xfrm>
            <a:off x="2209800" y="1752600"/>
            <a:ext cx="251336" cy="990600"/>
            <a:chOff x="2209800" y="2209800"/>
            <a:chExt cx="251336" cy="990600"/>
          </a:xfrm>
        </p:grpSpPr>
        <p:grpSp>
          <p:nvGrpSpPr>
            <p:cNvPr id="1058" name="Gruppierung 90"/>
            <p:cNvGrpSpPr/>
            <p:nvPr/>
          </p:nvGrpSpPr>
          <p:grpSpPr>
            <a:xfrm>
              <a:off x="2209800" y="2406531"/>
              <a:ext cx="251336" cy="793869"/>
              <a:chOff x="1997460" y="3651426"/>
              <a:chExt cx="251336" cy="79386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u="sng" dirty="0" smtClean="0">
                    <a:solidFill>
                      <a:schemeClr val="tx1"/>
                    </a:solidFill>
                  </a:rPr>
                  <a:t>4,7 </a:t>
                </a:r>
                <a:r>
                  <a:rPr lang="en-US" sz="1400" u="sng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Gerade Verbindung 105"/>
              <p:cNvCxnSpPr/>
              <p:nvPr/>
            </p:nvCxnSpPr>
            <p:spPr>
              <a:xfrm rot="5400000">
                <a:off x="2027210" y="4344613"/>
                <a:ext cx="197734" cy="3630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rot="5400000">
              <a:off x="2244936" y="2309905"/>
              <a:ext cx="204669" cy="44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Gerade Verbindung 113"/>
          <p:cNvCxnSpPr/>
          <p:nvPr/>
        </p:nvCxnSpPr>
        <p:spPr>
          <a:xfrm rot="10800000">
            <a:off x="2566464" y="1663700"/>
            <a:ext cx="468836" cy="2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endCxn id="150" idx="6"/>
          </p:cNvCxnSpPr>
          <p:nvPr/>
        </p:nvCxnSpPr>
        <p:spPr>
          <a:xfrm rot="10800000" flipV="1">
            <a:off x="4222740" y="1168768"/>
            <a:ext cx="2231263" cy="1340012"/>
          </a:xfrm>
          <a:prstGeom prst="bentConnector3">
            <a:avLst>
              <a:gd name="adj1" fmla="val 13003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8" name="Gruppierung 6367"/>
          <p:cNvGrpSpPr/>
          <p:nvPr/>
        </p:nvGrpSpPr>
        <p:grpSpPr>
          <a:xfrm>
            <a:off x="3852464" y="2922603"/>
            <a:ext cx="251336" cy="728132"/>
            <a:chOff x="3872315" y="2921001"/>
            <a:chExt cx="251336" cy="728132"/>
          </a:xfrm>
        </p:grpSpPr>
        <p:sp>
          <p:nvSpPr>
            <p:cNvPr id="6365" name="Rechteck 6364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6366" name="Oval 6365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7" name="Oval 6366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37" name="Gruppierung 3236"/>
          <p:cNvGrpSpPr/>
          <p:nvPr/>
        </p:nvGrpSpPr>
        <p:grpSpPr>
          <a:xfrm>
            <a:off x="4893734" y="2884823"/>
            <a:ext cx="254130" cy="728132"/>
            <a:chOff x="4893734" y="2884823"/>
            <a:chExt cx="254130" cy="728132"/>
          </a:xfrm>
        </p:grpSpPr>
        <p:sp>
          <p:nvSpPr>
            <p:cNvPr id="6373" name="Rechteck 6372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4" name="Rechteck 6373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5" name="Rechteck 6374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69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6371" name="Oval 637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2" name="Oval 637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0" name="Rechteck 6369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38" name="Rechteck 3237"/>
          <p:cNvSpPr/>
          <p:nvPr/>
        </p:nvSpPr>
        <p:spPr>
          <a:xfrm>
            <a:off x="4321171" y="365073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9" name="Gruppierung 3238"/>
          <p:cNvGrpSpPr/>
          <p:nvPr/>
        </p:nvGrpSpPr>
        <p:grpSpPr>
          <a:xfrm>
            <a:off x="5575582" y="3038643"/>
            <a:ext cx="254130" cy="728132"/>
            <a:chOff x="4893734" y="2884823"/>
            <a:chExt cx="254130" cy="728132"/>
          </a:xfrm>
        </p:grpSpPr>
        <p:sp>
          <p:nvSpPr>
            <p:cNvPr id="3240" name="Rechteck 3239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1" name="Rechteck 3240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2" name="Rechteck 3241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43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44" name="Oval 3243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5" name="Oval 3244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6" name="Rechteck 3245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59" name="Gruppierung 3258"/>
          <p:cNvGrpSpPr/>
          <p:nvPr/>
        </p:nvGrpSpPr>
        <p:grpSpPr>
          <a:xfrm>
            <a:off x="4918377" y="3766775"/>
            <a:ext cx="428322" cy="320482"/>
            <a:chOff x="4918377" y="3766775"/>
            <a:chExt cx="428322" cy="320482"/>
          </a:xfrm>
        </p:grpSpPr>
        <p:grpSp>
          <p:nvGrpSpPr>
            <p:cNvPr id="3253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3254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56" name="Oval 325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7" name="Oval 325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55" name="Akkord 325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258" name="Textfeld 3257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3261" name="Gruppierung 3260"/>
          <p:cNvGrpSpPr/>
          <p:nvPr/>
        </p:nvGrpSpPr>
        <p:grpSpPr>
          <a:xfrm>
            <a:off x="4461930" y="3679798"/>
            <a:ext cx="419180" cy="320482"/>
            <a:chOff x="4461930" y="3679798"/>
            <a:chExt cx="419180" cy="320482"/>
          </a:xfrm>
        </p:grpSpPr>
        <p:grpSp>
          <p:nvGrpSpPr>
            <p:cNvPr id="3252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251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49" name="Oval 324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0" name="Oval 324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47" name="Akkord 3246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0" name="Rechteck 325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262" name="Gruppierung 3261"/>
          <p:cNvGrpSpPr/>
          <p:nvPr/>
        </p:nvGrpSpPr>
        <p:grpSpPr>
          <a:xfrm>
            <a:off x="228600" y="4403918"/>
            <a:ext cx="419180" cy="320482"/>
            <a:chOff x="4461930" y="3679798"/>
            <a:chExt cx="419180" cy="320482"/>
          </a:xfrm>
        </p:grpSpPr>
        <p:grpSp>
          <p:nvGrpSpPr>
            <p:cNvPr id="3263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265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67" name="Oval 3266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8" name="Oval 3267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66" name="Akkord 3265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4" name="Rechteck 3263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288" name="Gruppierung 3287"/>
          <p:cNvGrpSpPr/>
          <p:nvPr/>
        </p:nvGrpSpPr>
        <p:grpSpPr>
          <a:xfrm>
            <a:off x="2491864" y="3098897"/>
            <a:ext cx="257241" cy="595341"/>
            <a:chOff x="2314664" y="3132545"/>
            <a:chExt cx="257241" cy="595341"/>
          </a:xfrm>
        </p:grpSpPr>
        <p:sp>
          <p:nvSpPr>
            <p:cNvPr id="3276" name="Rechteck 3275"/>
            <p:cNvSpPr/>
            <p:nvPr/>
          </p:nvSpPr>
          <p:spPr>
            <a:xfrm>
              <a:off x="2314664" y="3132545"/>
              <a:ext cx="251336" cy="5953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70" name="Rechteck 3269"/>
            <p:cNvSpPr/>
            <p:nvPr/>
          </p:nvSpPr>
          <p:spPr>
            <a:xfrm>
              <a:off x="2320569" y="3207956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1" name="Rechteck 3270"/>
            <p:cNvSpPr/>
            <p:nvPr/>
          </p:nvSpPr>
          <p:spPr>
            <a:xfrm>
              <a:off x="2317775" y="335066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2" name="Rechteck 3271"/>
            <p:cNvSpPr/>
            <p:nvPr/>
          </p:nvSpPr>
          <p:spPr>
            <a:xfrm>
              <a:off x="2317775" y="3490363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1" name="Gruppierung 3280"/>
          <p:cNvGrpSpPr/>
          <p:nvPr/>
        </p:nvGrpSpPr>
        <p:grpSpPr>
          <a:xfrm>
            <a:off x="609600" y="3694239"/>
            <a:ext cx="2007932" cy="2401761"/>
            <a:chOff x="432400" y="3727887"/>
            <a:chExt cx="2007932" cy="2401761"/>
          </a:xfrm>
        </p:grpSpPr>
        <p:sp>
          <p:nvSpPr>
            <p:cNvPr id="3278" name="Oval 3277"/>
            <p:cNvSpPr/>
            <p:nvPr/>
          </p:nvSpPr>
          <p:spPr>
            <a:xfrm>
              <a:off x="432400" y="604267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0" name="Gewinkelte Verbindung 3279"/>
            <p:cNvCxnSpPr>
              <a:stCxn id="3278" idx="0"/>
              <a:endCxn id="3276" idx="2"/>
            </p:cNvCxnSpPr>
            <p:nvPr/>
          </p:nvCxnSpPr>
          <p:spPr>
            <a:xfrm rot="5400000" flipH="1" flipV="1">
              <a:off x="300718" y="3903058"/>
              <a:ext cx="2314785" cy="196444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4" name="Gruppierung 3283"/>
          <p:cNvGrpSpPr/>
          <p:nvPr/>
        </p:nvGrpSpPr>
        <p:grpSpPr>
          <a:xfrm>
            <a:off x="609600" y="3098897"/>
            <a:ext cx="2007931" cy="1348414"/>
            <a:chOff x="427275" y="1558082"/>
            <a:chExt cx="2007931" cy="1348414"/>
          </a:xfrm>
        </p:grpSpPr>
        <p:sp>
          <p:nvSpPr>
            <p:cNvPr id="3285" name="Oval 3284"/>
            <p:cNvSpPr/>
            <p:nvPr/>
          </p:nvSpPr>
          <p:spPr>
            <a:xfrm>
              <a:off x="427275" y="281951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6" name="Gewinkelte Verbindung 3279"/>
            <p:cNvCxnSpPr>
              <a:stCxn id="3285" idx="4"/>
              <a:endCxn id="3276" idx="0"/>
            </p:cNvCxnSpPr>
            <p:nvPr/>
          </p:nvCxnSpPr>
          <p:spPr>
            <a:xfrm rot="5400000" flipH="1" flipV="1">
              <a:off x="778778" y="1250067"/>
              <a:ext cx="1348414" cy="1964443"/>
            </a:xfrm>
            <a:prstGeom prst="bentConnector5">
              <a:avLst>
                <a:gd name="adj1" fmla="val -16953"/>
                <a:gd name="adj2" fmla="val 47908"/>
                <a:gd name="adj3" fmla="val 11695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3263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265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1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7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1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6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0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04" name="Gruppierung 3303"/>
          <p:cNvGrpSpPr/>
          <p:nvPr/>
        </p:nvGrpSpPr>
        <p:grpSpPr>
          <a:xfrm>
            <a:off x="2543478" y="2895600"/>
            <a:ext cx="428322" cy="320482"/>
            <a:chOff x="4918377" y="3766775"/>
            <a:chExt cx="428322" cy="320482"/>
          </a:xfrm>
        </p:grpSpPr>
        <p:grpSp>
          <p:nvGrpSpPr>
            <p:cNvPr id="3305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3307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3311" name="Gruppierung 3310"/>
          <p:cNvGrpSpPr/>
          <p:nvPr/>
        </p:nvGrpSpPr>
        <p:grpSpPr>
          <a:xfrm>
            <a:off x="4495666" y="387865"/>
            <a:ext cx="419180" cy="320482"/>
            <a:chOff x="4461930" y="3679798"/>
            <a:chExt cx="419180" cy="320482"/>
          </a:xfrm>
        </p:grpSpPr>
        <p:grpSp>
          <p:nvGrpSpPr>
            <p:cNvPr id="3312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3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18" name="Gruppierung 3317"/>
          <p:cNvGrpSpPr/>
          <p:nvPr/>
        </p:nvGrpSpPr>
        <p:grpSpPr>
          <a:xfrm>
            <a:off x="750746" y="3718118"/>
            <a:ext cx="419180" cy="320482"/>
            <a:chOff x="4461930" y="3679798"/>
            <a:chExt cx="419180" cy="320482"/>
          </a:xfrm>
        </p:grpSpPr>
        <p:grpSp>
          <p:nvGrpSpPr>
            <p:cNvPr id="3319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321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3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3325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3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40" name="Gruppierung 3339"/>
          <p:cNvGrpSpPr/>
          <p:nvPr/>
        </p:nvGrpSpPr>
        <p:grpSpPr>
          <a:xfrm>
            <a:off x="591996" y="3951623"/>
            <a:ext cx="257241" cy="1217277"/>
            <a:chOff x="2491864" y="2773125"/>
            <a:chExt cx="257241" cy="1217277"/>
          </a:xfrm>
        </p:grpSpPr>
        <p:grpSp>
          <p:nvGrpSpPr>
            <p:cNvPr id="3341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42" name="Gruppierung 3341"/>
            <p:cNvGrpSpPr/>
            <p:nvPr/>
          </p:nvGrpSpPr>
          <p:grpSpPr>
            <a:xfrm>
              <a:off x="2576311" y="2773125"/>
              <a:ext cx="86977" cy="325771"/>
              <a:chOff x="2393986" y="1232310"/>
              <a:chExt cx="86977" cy="3257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2323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316944" y="1437550"/>
                <a:ext cx="2387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3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383761" y="3892549"/>
            <a:ext cx="302824" cy="109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5400000">
            <a:off x="436544" y="3895851"/>
            <a:ext cx="2106019" cy="1113185"/>
          </a:xfrm>
          <a:prstGeom prst="rect">
            <a:avLst/>
          </a:prstGeom>
        </p:spPr>
      </p:pic>
      <p:grpSp>
        <p:nvGrpSpPr>
          <p:cNvPr id="3354" name="Gruppierung 3353"/>
          <p:cNvGrpSpPr/>
          <p:nvPr/>
        </p:nvGrpSpPr>
        <p:grpSpPr>
          <a:xfrm rot="10800000">
            <a:off x="2721879" y="3911600"/>
            <a:ext cx="314867" cy="600243"/>
            <a:chOff x="3181866" y="2944092"/>
            <a:chExt cx="314867" cy="650659"/>
          </a:xfrm>
        </p:grpSpPr>
        <p:grpSp>
          <p:nvGrpSpPr>
            <p:cNvPr id="3355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62" name="Rechteck 3361"/>
          <p:cNvSpPr/>
          <p:nvPr/>
        </p:nvSpPr>
        <p:spPr>
          <a:xfrm>
            <a:off x="674546" y="371458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671494" y="53196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9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0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4" name="Gruppierung 3373"/>
          <p:cNvGrpSpPr/>
          <p:nvPr/>
        </p:nvGrpSpPr>
        <p:grpSpPr>
          <a:xfrm>
            <a:off x="2109646" y="3727289"/>
            <a:ext cx="87760" cy="283988"/>
            <a:chOff x="1360823" y="1600200"/>
            <a:chExt cx="87760" cy="283988"/>
          </a:xfrm>
        </p:grpSpPr>
        <p:sp>
          <p:nvSpPr>
            <p:cNvPr id="3375" name="Oval 3374"/>
            <p:cNvSpPr/>
            <p:nvPr/>
          </p:nvSpPr>
          <p:spPr>
            <a:xfrm>
              <a:off x="1360823" y="179721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6" name="Gewinkelte Verbindung 3375"/>
            <p:cNvCxnSpPr>
              <a:stCxn id="3375" idx="0"/>
              <a:endCxn id="3377" idx="4"/>
            </p:cNvCxnSpPr>
            <p:nvPr/>
          </p:nvCxnSpPr>
          <p:spPr>
            <a:xfrm rot="5400000" flipH="1" flipV="1">
              <a:off x="1349686" y="1741803"/>
              <a:ext cx="110034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7" name="Oval 3376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8" name="Gruppierung 3377"/>
          <p:cNvGrpSpPr/>
          <p:nvPr/>
        </p:nvGrpSpPr>
        <p:grpSpPr>
          <a:xfrm>
            <a:off x="2503346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82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2579546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2819400" y="3708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2350946" y="3873501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90" name="Gruppierung 3389"/>
          <p:cNvGrpSpPr/>
          <p:nvPr/>
        </p:nvGrpSpPr>
        <p:grpSpPr>
          <a:xfrm>
            <a:off x="2110515" y="4406900"/>
            <a:ext cx="87760" cy="534820"/>
            <a:chOff x="1360823" y="1827380"/>
            <a:chExt cx="87760" cy="534820"/>
          </a:xfrm>
        </p:grpSpPr>
        <p:sp>
          <p:nvSpPr>
            <p:cNvPr id="3391" name="Oval 339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2" name="Gewinkelte Verbindung 3391"/>
            <p:cNvCxnSpPr>
              <a:stCxn id="3391" idx="0"/>
              <a:endCxn id="3393" idx="4"/>
            </p:cNvCxnSpPr>
            <p:nvPr/>
          </p:nvCxnSpPr>
          <p:spPr>
            <a:xfrm rot="5400000" flipH="1" flipV="1">
              <a:off x="1224270" y="2094399"/>
              <a:ext cx="36086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93" name="Oval 3392"/>
            <p:cNvSpPr/>
            <p:nvPr/>
          </p:nvSpPr>
          <p:spPr>
            <a:xfrm>
              <a:off x="1361606" y="182738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3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5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97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401" name="Gruppierung 3400"/>
          <p:cNvGrpSpPr/>
          <p:nvPr/>
        </p:nvGrpSpPr>
        <p:grpSpPr>
          <a:xfrm>
            <a:off x="2235382" y="4637423"/>
            <a:ext cx="257241" cy="1001377"/>
            <a:chOff x="2491864" y="2926682"/>
            <a:chExt cx="257241" cy="1001377"/>
          </a:xfrm>
        </p:grpSpPr>
        <p:grpSp>
          <p:nvGrpSpPr>
            <p:cNvPr id="340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03" name="Gruppierung 3402"/>
            <p:cNvGrpSpPr/>
            <p:nvPr/>
          </p:nvGrpSpPr>
          <p:grpSpPr>
            <a:xfrm>
              <a:off x="2576311" y="2926682"/>
              <a:ext cx="86977" cy="172215"/>
              <a:chOff x="2393986" y="1385867"/>
              <a:chExt cx="86977" cy="172215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38586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393722" y="1514329"/>
                <a:ext cx="8523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24" name="Gruppierung 3423"/>
          <p:cNvGrpSpPr/>
          <p:nvPr/>
        </p:nvGrpSpPr>
        <p:grpSpPr>
          <a:xfrm>
            <a:off x="2655746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6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28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857500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076822" y="3687454"/>
            <a:ext cx="81114" cy="1298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4" name="Rechteck 3433"/>
          <p:cNvSpPr/>
          <p:nvPr/>
        </p:nvSpPr>
        <p:spPr>
          <a:xfrm>
            <a:off x="2440174" y="4334364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597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42" name="Gruppierung 3441"/>
          <p:cNvGrpSpPr/>
          <p:nvPr/>
        </p:nvGrpSpPr>
        <p:grpSpPr>
          <a:xfrm>
            <a:off x="2110786" y="50673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06" idx="0"/>
            <a:endCxn id="3387" idx="0"/>
          </p:cNvCxnSpPr>
          <p:nvPr/>
        </p:nvCxnSpPr>
        <p:spPr>
          <a:xfrm rot="16200000" flipH="1">
            <a:off x="2417569" y="3261316"/>
            <a:ext cx="787153" cy="107014"/>
          </a:xfrm>
          <a:prstGeom prst="bentConnector5">
            <a:avLst>
              <a:gd name="adj1" fmla="val -29041"/>
              <a:gd name="adj2" fmla="val 413741"/>
              <a:gd name="adj3" fmla="val 675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8" idx="2"/>
          </p:cNvCxnSpPr>
          <p:nvPr/>
        </p:nvCxnSpPr>
        <p:spPr>
          <a:xfrm rot="5400000" flipH="1" flipV="1">
            <a:off x="2300640" y="3491591"/>
            <a:ext cx="780663" cy="1323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57" name="Gruppierung 3456"/>
          <p:cNvGrpSpPr/>
          <p:nvPr/>
        </p:nvGrpSpPr>
        <p:grpSpPr>
          <a:xfrm>
            <a:off x="2362200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1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303446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305052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67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71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75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22064" y="3352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87" name="Gruppierung 3486"/>
          <p:cNvGrpSpPr/>
          <p:nvPr/>
        </p:nvGrpSpPr>
        <p:grpSpPr>
          <a:xfrm>
            <a:off x="3350305" y="4953001"/>
            <a:ext cx="383495" cy="1229976"/>
            <a:chOff x="3350305" y="4953001"/>
            <a:chExt cx="383495" cy="1229976"/>
          </a:xfrm>
        </p:grpSpPr>
        <p:cxnSp>
          <p:nvCxnSpPr>
            <p:cNvPr id="3481" name="Gewinkelte Verbindung 3480"/>
            <p:cNvCxnSpPr>
              <a:stCxn id="3484" idx="2"/>
              <a:endCxn id="3466" idx="2"/>
            </p:cNvCxnSpPr>
            <p:nvPr/>
          </p:nvCxnSpPr>
          <p:spPr>
            <a:xfrm rot="10800000">
              <a:off x="3350305" y="4953001"/>
              <a:ext cx="296518" cy="118648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3646823" y="60960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Rechteckige Legende 190"/>
          <p:cNvSpPr/>
          <p:nvPr/>
        </p:nvSpPr>
        <p:spPr>
          <a:xfrm>
            <a:off x="267542" y="1750360"/>
            <a:ext cx="2449124" cy="1232217"/>
          </a:xfrm>
          <a:prstGeom prst="wedgeRectCallout">
            <a:avLst>
              <a:gd name="adj1" fmla="val 26355"/>
              <a:gd name="adj2" fmla="val 2212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Fehler</a:t>
            </a:r>
            <a:r>
              <a:rPr lang="en-US" dirty="0" smtClean="0"/>
              <a:t>: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Eingang</a:t>
            </a:r>
            <a:r>
              <a:rPr lang="en-US" dirty="0" smtClean="0"/>
              <a:t> des </a:t>
            </a:r>
            <a:r>
              <a:rPr lang="en-US" dirty="0" err="1" smtClean="0"/>
              <a:t>zweiten</a:t>
            </a:r>
            <a:r>
              <a:rPr lang="en-US" dirty="0" smtClean="0"/>
              <a:t> </a:t>
            </a:r>
            <a:r>
              <a:rPr lang="en-US" dirty="0" err="1" smtClean="0"/>
              <a:t>Scmitt</a:t>
            </a:r>
            <a:r>
              <a:rPr lang="en-US" dirty="0" smtClean="0"/>
              <a:t>-Triggers muss auf + und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, auf – </a:t>
            </a:r>
            <a:r>
              <a:rPr lang="en-US" dirty="0" err="1" smtClean="0"/>
              <a:t>liegen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2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uppierung 3303"/>
          <p:cNvGrpSpPr/>
          <p:nvPr/>
        </p:nvGrpSpPr>
        <p:grpSpPr>
          <a:xfrm>
            <a:off x="2543478" y="2895600"/>
            <a:ext cx="428322" cy="320482"/>
            <a:chOff x="4918377" y="3766775"/>
            <a:chExt cx="428322" cy="320482"/>
          </a:xfrm>
        </p:grpSpPr>
        <p:grpSp>
          <p:nvGrpSpPr>
            <p:cNvPr id="10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11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12" name="Gruppierung 3310"/>
          <p:cNvGrpSpPr/>
          <p:nvPr/>
        </p:nvGrpSpPr>
        <p:grpSpPr>
          <a:xfrm>
            <a:off x="4495666" y="387865"/>
            <a:ext cx="419180" cy="320482"/>
            <a:chOff x="4461930" y="3679798"/>
            <a:chExt cx="419180" cy="320482"/>
          </a:xfrm>
        </p:grpSpPr>
        <p:grpSp>
          <p:nvGrpSpPr>
            <p:cNvPr id="13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5" name="Gruppierung 3317"/>
          <p:cNvGrpSpPr/>
          <p:nvPr/>
        </p:nvGrpSpPr>
        <p:grpSpPr>
          <a:xfrm>
            <a:off x="750746" y="3718118"/>
            <a:ext cx="419180" cy="320482"/>
            <a:chOff x="4461930" y="3679798"/>
            <a:chExt cx="419180" cy="320482"/>
          </a:xfrm>
        </p:grpSpPr>
        <p:grpSp>
          <p:nvGrpSpPr>
            <p:cNvPr id="16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7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19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uppierung 3339"/>
          <p:cNvGrpSpPr/>
          <p:nvPr/>
        </p:nvGrpSpPr>
        <p:grpSpPr>
          <a:xfrm>
            <a:off x="591996" y="3951623"/>
            <a:ext cx="257241" cy="1217277"/>
            <a:chOff x="2491864" y="2773125"/>
            <a:chExt cx="257241" cy="1217277"/>
          </a:xfrm>
        </p:grpSpPr>
        <p:grpSp>
          <p:nvGrpSpPr>
            <p:cNvPr id="23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ung 3341"/>
            <p:cNvGrpSpPr/>
            <p:nvPr/>
          </p:nvGrpSpPr>
          <p:grpSpPr>
            <a:xfrm>
              <a:off x="2576311" y="2773125"/>
              <a:ext cx="86977" cy="325771"/>
              <a:chOff x="2393986" y="1232310"/>
              <a:chExt cx="86977" cy="3257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2323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316944" y="1437550"/>
                <a:ext cx="2387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383761" y="3892549"/>
            <a:ext cx="302824" cy="1365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5400000">
            <a:off x="436544" y="3895851"/>
            <a:ext cx="2106019" cy="1113185"/>
          </a:xfrm>
          <a:prstGeom prst="rect">
            <a:avLst/>
          </a:prstGeom>
        </p:spPr>
      </p:pic>
      <p:grpSp>
        <p:nvGrpSpPr>
          <p:cNvPr id="26" name="Gruppierung 3353"/>
          <p:cNvGrpSpPr/>
          <p:nvPr/>
        </p:nvGrpSpPr>
        <p:grpSpPr>
          <a:xfrm rot="10800000">
            <a:off x="2721879" y="3911600"/>
            <a:ext cx="314867" cy="600243"/>
            <a:chOff x="3181866" y="2944092"/>
            <a:chExt cx="314867" cy="650659"/>
          </a:xfrm>
        </p:grpSpPr>
        <p:grpSp>
          <p:nvGrpSpPr>
            <p:cNvPr id="27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62" name="Rechteck 3361"/>
          <p:cNvSpPr/>
          <p:nvPr/>
        </p:nvSpPr>
        <p:spPr>
          <a:xfrm>
            <a:off x="674546" y="371458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671494" y="53196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pierung 3373"/>
          <p:cNvGrpSpPr/>
          <p:nvPr/>
        </p:nvGrpSpPr>
        <p:grpSpPr>
          <a:xfrm>
            <a:off x="2109646" y="3727289"/>
            <a:ext cx="87760" cy="283988"/>
            <a:chOff x="1360823" y="1600200"/>
            <a:chExt cx="87760" cy="283988"/>
          </a:xfrm>
        </p:grpSpPr>
        <p:sp>
          <p:nvSpPr>
            <p:cNvPr id="3375" name="Oval 3374"/>
            <p:cNvSpPr/>
            <p:nvPr/>
          </p:nvSpPr>
          <p:spPr>
            <a:xfrm>
              <a:off x="1360823" y="179721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6" name="Gewinkelte Verbindung 3375"/>
            <p:cNvCxnSpPr>
              <a:stCxn id="3375" idx="0"/>
              <a:endCxn id="3377" idx="4"/>
            </p:cNvCxnSpPr>
            <p:nvPr/>
          </p:nvCxnSpPr>
          <p:spPr>
            <a:xfrm rot="5400000" flipH="1" flipV="1">
              <a:off x="1349686" y="1741803"/>
              <a:ext cx="110034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7" name="Oval 3376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ierung 3377"/>
          <p:cNvGrpSpPr/>
          <p:nvPr/>
        </p:nvGrpSpPr>
        <p:grpSpPr>
          <a:xfrm>
            <a:off x="2503346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7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2579546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3109894" y="3708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2350946" y="3873501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8" name="Gruppierung 3389"/>
          <p:cNvGrpSpPr/>
          <p:nvPr/>
        </p:nvGrpSpPr>
        <p:grpSpPr>
          <a:xfrm>
            <a:off x="2110515" y="4406900"/>
            <a:ext cx="87760" cy="534820"/>
            <a:chOff x="1360823" y="1827380"/>
            <a:chExt cx="87760" cy="534820"/>
          </a:xfrm>
        </p:grpSpPr>
        <p:sp>
          <p:nvSpPr>
            <p:cNvPr id="3391" name="Oval 339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2" name="Gewinkelte Verbindung 3391"/>
            <p:cNvCxnSpPr>
              <a:stCxn id="3391" idx="0"/>
              <a:endCxn id="3393" idx="4"/>
            </p:cNvCxnSpPr>
            <p:nvPr/>
          </p:nvCxnSpPr>
          <p:spPr>
            <a:xfrm rot="5400000" flipH="1" flipV="1">
              <a:off x="1224270" y="2094399"/>
              <a:ext cx="36086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93" name="Oval 3392"/>
            <p:cNvSpPr/>
            <p:nvPr/>
          </p:nvSpPr>
          <p:spPr>
            <a:xfrm>
              <a:off x="1361606" y="182738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9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0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74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78" name="Gruppierung 3400"/>
          <p:cNvGrpSpPr/>
          <p:nvPr/>
        </p:nvGrpSpPr>
        <p:grpSpPr>
          <a:xfrm>
            <a:off x="2235382" y="4637423"/>
            <a:ext cx="257241" cy="1001377"/>
            <a:chOff x="2491864" y="2926682"/>
            <a:chExt cx="257241" cy="1001377"/>
          </a:xfrm>
        </p:grpSpPr>
        <p:grpSp>
          <p:nvGrpSpPr>
            <p:cNvPr id="338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0" name="Gruppierung 3402"/>
            <p:cNvGrpSpPr/>
            <p:nvPr/>
          </p:nvGrpSpPr>
          <p:grpSpPr>
            <a:xfrm>
              <a:off x="2576311" y="2926682"/>
              <a:ext cx="86977" cy="172215"/>
              <a:chOff x="2393986" y="1385867"/>
              <a:chExt cx="86977" cy="172215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38586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393722" y="1514329"/>
                <a:ext cx="8523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95" name="Gruppierung 3423"/>
          <p:cNvGrpSpPr/>
          <p:nvPr/>
        </p:nvGrpSpPr>
        <p:grpSpPr>
          <a:xfrm>
            <a:off x="2655746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7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01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857500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076822" y="3886200"/>
            <a:ext cx="99624" cy="109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4" name="Rechteck 3433"/>
          <p:cNvSpPr/>
          <p:nvPr/>
        </p:nvSpPr>
        <p:spPr>
          <a:xfrm>
            <a:off x="2121228" y="5032864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717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02" name="Gruppierung 3441"/>
          <p:cNvGrpSpPr/>
          <p:nvPr/>
        </p:nvGrpSpPr>
        <p:grpSpPr>
          <a:xfrm>
            <a:off x="3073400" y="50800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06" idx="0"/>
            <a:endCxn id="3387" idx="0"/>
          </p:cNvCxnSpPr>
          <p:nvPr/>
        </p:nvCxnSpPr>
        <p:spPr>
          <a:xfrm rot="16200000" flipH="1">
            <a:off x="2562816" y="3116069"/>
            <a:ext cx="787153" cy="397508"/>
          </a:xfrm>
          <a:prstGeom prst="bentConnector3">
            <a:avLst>
              <a:gd name="adj1" fmla="val -290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8" idx="2"/>
          </p:cNvCxnSpPr>
          <p:nvPr/>
        </p:nvCxnSpPr>
        <p:spPr>
          <a:xfrm rot="5400000" flipH="1" flipV="1">
            <a:off x="2300640" y="3491591"/>
            <a:ext cx="780663" cy="1323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03" name="Gruppierung 3456"/>
          <p:cNvGrpSpPr/>
          <p:nvPr/>
        </p:nvGrpSpPr>
        <p:grpSpPr>
          <a:xfrm>
            <a:off x="2362200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4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303446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305052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13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5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16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22064" y="3352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17" name="Gruppierung 3486"/>
          <p:cNvGrpSpPr/>
          <p:nvPr/>
        </p:nvGrpSpPr>
        <p:grpSpPr>
          <a:xfrm>
            <a:off x="3350305" y="4953001"/>
            <a:ext cx="383495" cy="1229976"/>
            <a:chOff x="3350305" y="4953001"/>
            <a:chExt cx="383495" cy="1229976"/>
          </a:xfrm>
        </p:grpSpPr>
        <p:cxnSp>
          <p:nvCxnSpPr>
            <p:cNvPr id="3481" name="Gewinkelte Verbindung 3480"/>
            <p:cNvCxnSpPr>
              <a:stCxn id="3484" idx="2"/>
              <a:endCxn id="3466" idx="2"/>
            </p:cNvCxnSpPr>
            <p:nvPr/>
          </p:nvCxnSpPr>
          <p:spPr>
            <a:xfrm rot="10800000">
              <a:off x="3350305" y="4953001"/>
              <a:ext cx="296518" cy="118648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3646823" y="60960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Rechteckige Legende 190"/>
          <p:cNvSpPr/>
          <p:nvPr/>
        </p:nvSpPr>
        <p:spPr>
          <a:xfrm>
            <a:off x="267542" y="413956"/>
            <a:ext cx="2402510" cy="2568621"/>
          </a:xfrm>
          <a:prstGeom prst="wedgeRectCallout">
            <a:avLst>
              <a:gd name="adj1" fmla="val 12873"/>
              <a:gd name="adj2" fmla="val 846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Fehler</a:t>
            </a:r>
            <a:r>
              <a:rPr lang="en-US" dirty="0" smtClean="0"/>
              <a:t>: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Eingang</a:t>
            </a:r>
            <a:r>
              <a:rPr lang="en-US" dirty="0" smtClean="0"/>
              <a:t> des </a:t>
            </a:r>
            <a:r>
              <a:rPr lang="en-US" dirty="0" err="1" smtClean="0"/>
              <a:t>zweiten</a:t>
            </a:r>
            <a:r>
              <a:rPr lang="en-US" dirty="0" smtClean="0"/>
              <a:t> </a:t>
            </a:r>
            <a:r>
              <a:rPr lang="en-US" dirty="0" err="1" smtClean="0"/>
              <a:t>Scmitt</a:t>
            </a:r>
            <a:r>
              <a:rPr lang="en-US" dirty="0" smtClean="0"/>
              <a:t>-Triggers muss auf + und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, auf – </a:t>
            </a:r>
            <a:r>
              <a:rPr lang="en-US" dirty="0" err="1" smtClean="0"/>
              <a:t>liegen</a:t>
            </a:r>
            <a:endParaRPr lang="en-US" dirty="0" smtClean="0"/>
          </a:p>
          <a:p>
            <a:r>
              <a:rPr lang="en-US" dirty="0" smtClean="0"/>
              <a:t>Patch: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Minusbrücke</a:t>
            </a:r>
            <a:r>
              <a:rPr lang="en-US" dirty="0" smtClean="0"/>
              <a:t> </a:t>
            </a:r>
            <a:r>
              <a:rPr lang="en-US" dirty="0" err="1" smtClean="0"/>
              <a:t>verlegen</a:t>
            </a:r>
            <a:r>
              <a:rPr lang="en-US" dirty="0" smtClean="0"/>
              <a:t>, -</a:t>
            </a:r>
            <a:r>
              <a:rPr lang="en-US" dirty="0" err="1" smtClean="0"/>
              <a:t>Kabel</a:t>
            </a:r>
            <a:r>
              <a:rPr lang="en-US" dirty="0" smtClean="0"/>
              <a:t> auf Plus,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Platine</a:t>
            </a:r>
            <a:r>
              <a:rPr lang="en-US" dirty="0" smtClean="0"/>
              <a:t> </a:t>
            </a:r>
            <a:r>
              <a:rPr lang="en-US" dirty="0" err="1" smtClean="0"/>
              <a:t>unten</a:t>
            </a:r>
            <a:r>
              <a:rPr lang="en-US" dirty="0" smtClean="0"/>
              <a:t> </a:t>
            </a:r>
            <a:r>
              <a:rPr lang="en-US" dirty="0" err="1" smtClean="0"/>
              <a:t>trennen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92" name="Gruppierung 3474"/>
          <p:cNvGrpSpPr/>
          <p:nvPr/>
        </p:nvGrpSpPr>
        <p:grpSpPr>
          <a:xfrm>
            <a:off x="1981200" y="3733800"/>
            <a:ext cx="87760" cy="1445877"/>
            <a:chOff x="1360823" y="916323"/>
            <a:chExt cx="87760" cy="1445877"/>
          </a:xfrm>
        </p:grpSpPr>
        <p:sp>
          <p:nvSpPr>
            <p:cNvPr id="193" name="Oval 19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Gewinkelte Verbindung 193"/>
            <p:cNvCxnSpPr>
              <a:stCxn id="193" idx="0"/>
              <a:endCxn id="195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uppierung 3441"/>
          <p:cNvGrpSpPr/>
          <p:nvPr/>
        </p:nvGrpSpPr>
        <p:grpSpPr>
          <a:xfrm>
            <a:off x="901700" y="5080000"/>
            <a:ext cx="87760" cy="304800"/>
            <a:chOff x="1360823" y="2057400"/>
            <a:chExt cx="87760" cy="304800"/>
          </a:xfrm>
        </p:grpSpPr>
        <p:sp>
          <p:nvSpPr>
            <p:cNvPr id="199" name="Oval 198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Gewinkelte Verbindung 199"/>
            <p:cNvCxnSpPr>
              <a:stCxn id="199" idx="0"/>
              <a:endCxn id="201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2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uppierung 3303"/>
          <p:cNvGrpSpPr/>
          <p:nvPr/>
        </p:nvGrpSpPr>
        <p:grpSpPr>
          <a:xfrm>
            <a:off x="505128" y="2895600"/>
            <a:ext cx="428322" cy="320482"/>
            <a:chOff x="4918377" y="3766775"/>
            <a:chExt cx="428322" cy="320482"/>
          </a:xfrm>
        </p:grpSpPr>
        <p:grpSp>
          <p:nvGrpSpPr>
            <p:cNvPr id="10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11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12" name="Gruppierung 3310"/>
          <p:cNvGrpSpPr/>
          <p:nvPr/>
        </p:nvGrpSpPr>
        <p:grpSpPr>
          <a:xfrm>
            <a:off x="4419600" y="387865"/>
            <a:ext cx="419180" cy="320482"/>
            <a:chOff x="4461930" y="3679798"/>
            <a:chExt cx="419180" cy="320482"/>
          </a:xfrm>
        </p:grpSpPr>
        <p:grpSp>
          <p:nvGrpSpPr>
            <p:cNvPr id="13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5" name="Gruppierung 3317"/>
          <p:cNvGrpSpPr/>
          <p:nvPr/>
        </p:nvGrpSpPr>
        <p:grpSpPr>
          <a:xfrm>
            <a:off x="750746" y="4861118"/>
            <a:ext cx="419180" cy="320482"/>
            <a:chOff x="4461930" y="3679798"/>
            <a:chExt cx="419180" cy="320482"/>
          </a:xfrm>
        </p:grpSpPr>
        <p:grpSp>
          <p:nvGrpSpPr>
            <p:cNvPr id="16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7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19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888415" y="4314992"/>
            <a:ext cx="302824" cy="677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2" name="Rechteck 3361"/>
          <p:cNvSpPr/>
          <p:nvPr/>
        </p:nvSpPr>
        <p:spPr>
          <a:xfrm>
            <a:off x="2634742" y="34908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914400" y="53069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ierung 3377"/>
          <p:cNvGrpSpPr/>
          <p:nvPr/>
        </p:nvGrpSpPr>
        <p:grpSpPr>
          <a:xfrm>
            <a:off x="590550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7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671494" y="34781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666750" y="3719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1435428" y="3657600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9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0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74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78" name="Gruppierung 3400"/>
          <p:cNvGrpSpPr/>
          <p:nvPr/>
        </p:nvGrpSpPr>
        <p:grpSpPr>
          <a:xfrm>
            <a:off x="2720108" y="4419600"/>
            <a:ext cx="257241" cy="1219200"/>
            <a:chOff x="2491864" y="2708859"/>
            <a:chExt cx="257241" cy="1219200"/>
          </a:xfrm>
        </p:grpSpPr>
        <p:grpSp>
          <p:nvGrpSpPr>
            <p:cNvPr id="338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0" name="Gruppierung 3402"/>
            <p:cNvGrpSpPr/>
            <p:nvPr/>
          </p:nvGrpSpPr>
          <p:grpSpPr>
            <a:xfrm>
              <a:off x="2576311" y="2708859"/>
              <a:ext cx="86977" cy="390037"/>
              <a:chOff x="2393986" y="1168044"/>
              <a:chExt cx="86977" cy="390037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168044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284811" y="1405417"/>
                <a:ext cx="303061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95" name="Gruppierung 3423"/>
          <p:cNvGrpSpPr/>
          <p:nvPr/>
        </p:nvGrpSpPr>
        <p:grpSpPr>
          <a:xfrm>
            <a:off x="2953848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7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01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634742" y="41910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106248" y="3657599"/>
            <a:ext cx="99400" cy="1334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553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02" name="Gruppierung 3441"/>
          <p:cNvGrpSpPr/>
          <p:nvPr/>
        </p:nvGrpSpPr>
        <p:grpSpPr>
          <a:xfrm>
            <a:off x="3360248" y="50800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10" idx="0"/>
            <a:endCxn id="3387" idx="1"/>
          </p:cNvCxnSpPr>
          <p:nvPr/>
        </p:nvCxnSpPr>
        <p:spPr>
          <a:xfrm rot="16200000" flipH="1" flipV="1">
            <a:off x="255456" y="3306893"/>
            <a:ext cx="869147" cy="46559"/>
          </a:xfrm>
          <a:prstGeom prst="bentConnector4">
            <a:avLst>
              <a:gd name="adj1" fmla="val -26302"/>
              <a:gd name="adj2" fmla="val 5909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6" idx="2"/>
          </p:cNvCxnSpPr>
          <p:nvPr/>
        </p:nvCxnSpPr>
        <p:spPr>
          <a:xfrm rot="5400000" flipH="1" flipV="1">
            <a:off x="578044" y="3336949"/>
            <a:ext cx="279948" cy="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03" name="Gruppierung 3456"/>
          <p:cNvGrpSpPr/>
          <p:nvPr/>
        </p:nvGrpSpPr>
        <p:grpSpPr>
          <a:xfrm>
            <a:off x="2846926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4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302000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302000" y="48497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13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5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16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514600" y="30912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17" name="Gruppierung 3486"/>
          <p:cNvGrpSpPr/>
          <p:nvPr/>
        </p:nvGrpSpPr>
        <p:grpSpPr>
          <a:xfrm>
            <a:off x="2679995" y="4281506"/>
            <a:ext cx="2425405" cy="2043094"/>
            <a:chOff x="2482117" y="4281506"/>
            <a:chExt cx="2425405" cy="2043094"/>
          </a:xfrm>
        </p:grpSpPr>
        <p:cxnSp>
          <p:nvCxnSpPr>
            <p:cNvPr id="3481" name="Gewinkelte Verbindung 3480"/>
            <p:cNvCxnSpPr>
              <a:stCxn id="3484" idx="2"/>
              <a:endCxn id="3432" idx="2"/>
            </p:cNvCxnSpPr>
            <p:nvPr/>
          </p:nvCxnSpPr>
          <p:spPr>
            <a:xfrm rot="10800000">
              <a:off x="2482117" y="4281506"/>
              <a:ext cx="2338428" cy="1999606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4820545" y="62376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Rechteck 208"/>
          <p:cNvSpPr/>
          <p:nvPr/>
        </p:nvSpPr>
        <p:spPr>
          <a:xfrm>
            <a:off x="1906976" y="3882536"/>
            <a:ext cx="302824" cy="223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904998" y="3895851"/>
            <a:ext cx="2106019" cy="1113185"/>
          </a:xfrm>
          <a:prstGeom prst="rect">
            <a:avLst/>
          </a:prstGeom>
        </p:spPr>
      </p:pic>
      <p:grpSp>
        <p:nvGrpSpPr>
          <p:cNvPr id="22" name="Gruppierung 3339"/>
          <p:cNvGrpSpPr/>
          <p:nvPr/>
        </p:nvGrpSpPr>
        <p:grpSpPr>
          <a:xfrm>
            <a:off x="1079500" y="3505200"/>
            <a:ext cx="257241" cy="1433177"/>
            <a:chOff x="2491864" y="2557225"/>
            <a:chExt cx="257241" cy="1433177"/>
          </a:xfrm>
        </p:grpSpPr>
        <p:grpSp>
          <p:nvGrpSpPr>
            <p:cNvPr id="23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ung 3341"/>
            <p:cNvGrpSpPr/>
            <p:nvPr/>
          </p:nvGrpSpPr>
          <p:grpSpPr>
            <a:xfrm>
              <a:off x="2576311" y="2557225"/>
              <a:ext cx="86977" cy="541671"/>
              <a:chOff x="2393986" y="1016410"/>
              <a:chExt cx="86977" cy="5416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0164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208994" y="1329600"/>
                <a:ext cx="4546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0" name="Gruppierung 3456"/>
          <p:cNvGrpSpPr/>
          <p:nvPr/>
        </p:nvGrpSpPr>
        <p:grpSpPr>
          <a:xfrm>
            <a:off x="2637488" y="3721100"/>
            <a:ext cx="87760" cy="304800"/>
            <a:chOff x="1360823" y="2057400"/>
            <a:chExt cx="87760" cy="304800"/>
          </a:xfrm>
        </p:grpSpPr>
        <p:sp>
          <p:nvSpPr>
            <p:cNvPr id="211" name="Oval 21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Gewinkelte Verbindung 211"/>
            <p:cNvCxnSpPr>
              <a:stCxn id="211" idx="0"/>
              <a:endCxn id="213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eck 218"/>
          <p:cNvSpPr/>
          <p:nvPr/>
        </p:nvSpPr>
        <p:spPr>
          <a:xfrm>
            <a:off x="1416378" y="4106191"/>
            <a:ext cx="106292" cy="465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ierung 3353"/>
          <p:cNvGrpSpPr/>
          <p:nvPr/>
        </p:nvGrpSpPr>
        <p:grpSpPr>
          <a:xfrm rot="10800000">
            <a:off x="831560" y="3714750"/>
            <a:ext cx="235240" cy="600243"/>
            <a:chOff x="3181866" y="2944092"/>
            <a:chExt cx="235240" cy="650659"/>
          </a:xfrm>
        </p:grpSpPr>
        <p:grpSp>
          <p:nvGrpSpPr>
            <p:cNvPr id="27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292290" y="320928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Gruppierung 3474"/>
          <p:cNvGrpSpPr/>
          <p:nvPr/>
        </p:nvGrpSpPr>
        <p:grpSpPr>
          <a:xfrm>
            <a:off x="3798440" y="3733800"/>
            <a:ext cx="87760" cy="1676400"/>
            <a:chOff x="1360823" y="685800"/>
            <a:chExt cx="87760" cy="1676400"/>
          </a:xfrm>
        </p:grpSpPr>
        <p:sp>
          <p:nvSpPr>
            <p:cNvPr id="224" name="Oval 223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Gewinkelte Verbindung 224"/>
            <p:cNvCxnSpPr>
              <a:stCxn id="224" idx="0"/>
              <a:endCxn id="226" idx="4"/>
            </p:cNvCxnSpPr>
            <p:nvPr/>
          </p:nvCxnSpPr>
          <p:spPr>
            <a:xfrm rot="5400000" flipH="1" flipV="1">
              <a:off x="653480" y="1523609"/>
              <a:ext cx="15024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1361606" y="6858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ung 3474"/>
          <p:cNvGrpSpPr/>
          <p:nvPr/>
        </p:nvGrpSpPr>
        <p:grpSpPr>
          <a:xfrm>
            <a:off x="3581400" y="4637423"/>
            <a:ext cx="87760" cy="772777"/>
            <a:chOff x="1360823" y="1589423"/>
            <a:chExt cx="87760" cy="772777"/>
          </a:xfrm>
        </p:grpSpPr>
        <p:sp>
          <p:nvSpPr>
            <p:cNvPr id="228" name="Oval 22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Gewinkelte Verbindung 228"/>
            <p:cNvCxnSpPr>
              <a:stCxn id="228" idx="0"/>
              <a:endCxn id="230" idx="4"/>
            </p:cNvCxnSpPr>
            <p:nvPr/>
          </p:nvCxnSpPr>
          <p:spPr>
            <a:xfrm rot="5400000" flipH="1" flipV="1">
              <a:off x="1105292" y="1975421"/>
              <a:ext cx="5988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1361606" y="15894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sp>
        <p:nvSpPr>
          <p:cNvPr id="3362" name="Rechteck 3361"/>
          <p:cNvSpPr/>
          <p:nvPr/>
        </p:nvSpPr>
        <p:spPr>
          <a:xfrm>
            <a:off x="685800" y="34908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uppierung 3377"/>
          <p:cNvGrpSpPr/>
          <p:nvPr/>
        </p:nvGrpSpPr>
        <p:grpSpPr>
          <a:xfrm>
            <a:off x="3479670" y="48768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pierung 3400"/>
          <p:cNvGrpSpPr/>
          <p:nvPr/>
        </p:nvGrpSpPr>
        <p:grpSpPr>
          <a:xfrm>
            <a:off x="6769962" y="4800600"/>
            <a:ext cx="257241" cy="1219200"/>
            <a:chOff x="2491864" y="2708859"/>
            <a:chExt cx="257241" cy="1219200"/>
          </a:xfrm>
        </p:grpSpPr>
        <p:grpSp>
          <p:nvGrpSpPr>
            <p:cNvPr id="30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uppierung 3402"/>
            <p:cNvGrpSpPr/>
            <p:nvPr/>
          </p:nvGrpSpPr>
          <p:grpSpPr>
            <a:xfrm>
              <a:off x="2576311" y="2708859"/>
              <a:ext cx="86977" cy="390037"/>
              <a:chOff x="2393986" y="1168044"/>
              <a:chExt cx="86977" cy="390037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168044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284811" y="1405417"/>
                <a:ext cx="303061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uppierung 3423"/>
          <p:cNvGrpSpPr/>
          <p:nvPr/>
        </p:nvGrpSpPr>
        <p:grpSpPr>
          <a:xfrm>
            <a:off x="7003702" y="5474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195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685800" y="41910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7156102" y="4038599"/>
            <a:ext cx="99400" cy="1334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6578600" y="-95803"/>
            <a:ext cx="2336800" cy="2783673"/>
          </a:xfrm>
          <a:prstGeom prst="rect">
            <a:avLst/>
          </a:prstGeom>
        </p:spPr>
      </p:pic>
      <p:grpSp>
        <p:nvGrpSpPr>
          <p:cNvPr id="241" name="Gruppierung 240"/>
          <p:cNvGrpSpPr/>
          <p:nvPr/>
        </p:nvGrpSpPr>
        <p:grpSpPr>
          <a:xfrm>
            <a:off x="1295400" y="3505200"/>
            <a:ext cx="1039414" cy="2125665"/>
            <a:chOff x="3874946" y="3505200"/>
            <a:chExt cx="1039414" cy="2125665"/>
          </a:xfrm>
        </p:grpSpPr>
        <p:pic>
          <p:nvPicPr>
            <p:cNvPr id="3440" name="Bild 3439"/>
            <p:cNvPicPr>
              <a:picLocks noChangeAspect="1"/>
            </p:cNvPicPr>
            <p:nvPr/>
          </p:nvPicPr>
          <p:blipFill>
            <a:blip r:embed="rId5">
              <a:alphaModFix amt="40000"/>
            </a:blip>
            <a:stretch>
              <a:fillRect/>
            </a:stretch>
          </p:blipFill>
          <p:spPr>
            <a:xfrm rot="5400000">
              <a:off x="3331820" y="4048326"/>
              <a:ext cx="2125665" cy="1039414"/>
            </a:xfrm>
            <a:prstGeom prst="rect">
              <a:avLst/>
            </a:prstGeom>
          </p:spPr>
        </p:pic>
        <p:sp>
          <p:nvSpPr>
            <p:cNvPr id="3441" name="Rechteck 3440"/>
            <p:cNvSpPr/>
            <p:nvPr/>
          </p:nvSpPr>
          <p:spPr>
            <a:xfrm>
              <a:off x="4255946" y="3687454"/>
              <a:ext cx="302824" cy="1553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6" name="Gruppierung 3441"/>
          <p:cNvGrpSpPr/>
          <p:nvPr/>
        </p:nvGrpSpPr>
        <p:grpSpPr>
          <a:xfrm>
            <a:off x="685800" y="50800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uppierung 241"/>
          <p:cNvGrpSpPr/>
          <p:nvPr/>
        </p:nvGrpSpPr>
        <p:grpSpPr>
          <a:xfrm>
            <a:off x="3124200" y="2921247"/>
            <a:ext cx="428322" cy="2031753"/>
            <a:chOff x="3857928" y="2921247"/>
            <a:chExt cx="428322" cy="2031753"/>
          </a:xfrm>
        </p:grpSpPr>
        <p:grpSp>
          <p:nvGrpSpPr>
            <p:cNvPr id="9" name="Gruppierung 3303"/>
            <p:cNvGrpSpPr/>
            <p:nvPr/>
          </p:nvGrpSpPr>
          <p:grpSpPr>
            <a:xfrm>
              <a:off x="3857928" y="2921247"/>
              <a:ext cx="428322" cy="325499"/>
              <a:chOff x="8271177" y="3792422"/>
              <a:chExt cx="428322" cy="325499"/>
            </a:xfrm>
          </p:grpSpPr>
          <p:sp>
            <p:nvSpPr>
              <p:cNvPr id="3308" name="Akkord 3307"/>
              <p:cNvSpPr/>
              <p:nvPr/>
            </p:nvSpPr>
            <p:spPr>
              <a:xfrm rot="7861586">
                <a:off x="8331014" y="3826612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3306" name="Textfeld 3305"/>
              <p:cNvSpPr txBox="1"/>
              <p:nvPr/>
            </p:nvSpPr>
            <p:spPr>
              <a:xfrm>
                <a:off x="8271177" y="3792422"/>
                <a:ext cx="4283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PTR</a:t>
                </a:r>
                <a:endParaRPr lang="en-US" sz="1200" dirty="0"/>
              </a:p>
            </p:txBody>
          </p:sp>
        </p:grpSp>
        <p:sp>
          <p:nvSpPr>
            <p:cNvPr id="3386" name="Rechteck 3385"/>
            <p:cNvSpPr/>
            <p:nvPr/>
          </p:nvSpPr>
          <p:spPr>
            <a:xfrm>
              <a:off x="4010328" y="3478194"/>
              <a:ext cx="90506" cy="905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7" name="Rechteck 3386"/>
            <p:cNvSpPr/>
            <p:nvPr/>
          </p:nvSpPr>
          <p:spPr>
            <a:xfrm>
              <a:off x="4010328" y="4862494"/>
              <a:ext cx="90506" cy="905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7" name="Gewinkelte Verbindung 3446"/>
            <p:cNvCxnSpPr>
              <a:stCxn id="3306" idx="0"/>
              <a:endCxn id="3387" idx="1"/>
            </p:cNvCxnSpPr>
            <p:nvPr/>
          </p:nvCxnSpPr>
          <p:spPr>
            <a:xfrm rot="16200000" flipH="1" flipV="1">
              <a:off x="3047959" y="3883616"/>
              <a:ext cx="1986500" cy="61761"/>
            </a:xfrm>
            <a:prstGeom prst="bentConnector4">
              <a:avLst>
                <a:gd name="adj1" fmla="val -11508"/>
                <a:gd name="adj2" fmla="val 47013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0" name="Gewinkelte Verbindung 3449"/>
            <p:cNvCxnSpPr>
              <a:stCxn id="3386" idx="0"/>
            </p:cNvCxnSpPr>
            <p:nvPr/>
          </p:nvCxnSpPr>
          <p:spPr>
            <a:xfrm rot="5400000" flipH="1" flipV="1">
              <a:off x="3916878" y="3336949"/>
              <a:ext cx="279948" cy="254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55" name="Bild 3454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grpSp>
        <p:nvGrpSpPr>
          <p:cNvPr id="201" name="Gruppierung 3474"/>
          <p:cNvGrpSpPr/>
          <p:nvPr/>
        </p:nvGrpSpPr>
        <p:grpSpPr>
          <a:xfrm>
            <a:off x="2590800" y="3505200"/>
            <a:ext cx="87760" cy="1663700"/>
            <a:chOff x="1360823" y="698500"/>
            <a:chExt cx="87760" cy="1663700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659830" y="1529959"/>
              <a:ext cx="14897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6985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28600" y="32882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 rot="5400000">
            <a:off x="3521996" y="4104016"/>
            <a:ext cx="2171442" cy="1147766"/>
          </a:xfrm>
          <a:prstGeom prst="rect">
            <a:avLst/>
          </a:prstGeom>
        </p:spPr>
      </p:pic>
      <p:grpSp>
        <p:nvGrpSpPr>
          <p:cNvPr id="207" name="Gruppierung 3456"/>
          <p:cNvGrpSpPr/>
          <p:nvPr/>
        </p:nvGrpSpPr>
        <p:grpSpPr>
          <a:xfrm>
            <a:off x="4027040" y="3924300"/>
            <a:ext cx="87760" cy="800100"/>
            <a:chOff x="1360823" y="1562100"/>
            <a:chExt cx="87760" cy="800100"/>
          </a:xfrm>
        </p:grpSpPr>
        <p:sp>
          <p:nvSpPr>
            <p:cNvPr id="211" name="Oval 21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Gewinkelte Verbindung 211"/>
            <p:cNvCxnSpPr>
              <a:stCxn id="211" idx="0"/>
              <a:endCxn id="213" idx="4"/>
            </p:cNvCxnSpPr>
            <p:nvPr/>
          </p:nvCxnSpPr>
          <p:spPr>
            <a:xfrm rot="5400000" flipH="1" flipV="1">
              <a:off x="1091630" y="1961759"/>
              <a:ext cx="6261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1361606" y="15621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eck 218"/>
          <p:cNvSpPr/>
          <p:nvPr/>
        </p:nvSpPr>
        <p:spPr>
          <a:xfrm>
            <a:off x="2819400" y="4091323"/>
            <a:ext cx="106292" cy="9378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uppierung 3474"/>
          <p:cNvGrpSpPr/>
          <p:nvPr/>
        </p:nvGrpSpPr>
        <p:grpSpPr>
          <a:xfrm>
            <a:off x="1131440" y="4637423"/>
            <a:ext cx="87760" cy="772777"/>
            <a:chOff x="1360823" y="1589423"/>
            <a:chExt cx="87760" cy="772777"/>
          </a:xfrm>
        </p:grpSpPr>
        <p:sp>
          <p:nvSpPr>
            <p:cNvPr id="228" name="Oval 22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Gewinkelte Verbindung 228"/>
            <p:cNvCxnSpPr>
              <a:stCxn id="228" idx="0"/>
              <a:endCxn id="230" idx="4"/>
            </p:cNvCxnSpPr>
            <p:nvPr/>
          </p:nvCxnSpPr>
          <p:spPr>
            <a:xfrm rot="5400000" flipH="1" flipV="1">
              <a:off x="1105292" y="1975421"/>
              <a:ext cx="5988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1361606" y="15894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feld 215"/>
          <p:cNvSpPr txBox="1"/>
          <p:nvPr/>
        </p:nvSpPr>
        <p:spPr>
          <a:xfrm>
            <a:off x="512056" y="609600"/>
            <a:ext cx="5990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20140411: </a:t>
            </a:r>
            <a:r>
              <a:rPr lang="en-US" dirty="0" err="1" smtClean="0"/>
              <a:t>Ulfs</a:t>
            </a:r>
            <a:r>
              <a:rPr lang="en-US" dirty="0" smtClean="0"/>
              <a:t> </a:t>
            </a:r>
            <a:r>
              <a:rPr lang="en-US" dirty="0" err="1" smtClean="0"/>
              <a:t>smartmeter</a:t>
            </a:r>
            <a:r>
              <a:rPr lang="en-US" dirty="0" smtClean="0"/>
              <a:t> did not reboot properly,</a:t>
            </a:r>
          </a:p>
          <a:p>
            <a:r>
              <a:rPr lang="en-US" dirty="0" smtClean="0"/>
              <a:t>with the board connected. Putting 1kOhm resistance between</a:t>
            </a:r>
          </a:p>
          <a:p>
            <a:r>
              <a:rPr lang="en-US" dirty="0" smtClean="0"/>
              <a:t>board output and </a:t>
            </a:r>
            <a:r>
              <a:rPr lang="en-US" dirty="0" err="1" smtClean="0"/>
              <a:t>rpi</a:t>
            </a:r>
            <a:r>
              <a:rPr lang="en-US" dirty="0" smtClean="0"/>
              <a:t> </a:t>
            </a:r>
            <a:r>
              <a:rPr lang="en-US" dirty="0" err="1" smtClean="0"/>
              <a:t>gpio</a:t>
            </a:r>
            <a:r>
              <a:rPr lang="en-US" dirty="0" smtClean="0"/>
              <a:t> fixed the problem. I also removed </a:t>
            </a:r>
          </a:p>
          <a:p>
            <a:r>
              <a:rPr lang="en-US" dirty="0" smtClean="0"/>
              <a:t>the power indicating LED. Schmitt-Trigger 4093, Counter 4516</a:t>
            </a:r>
          </a:p>
          <a:p>
            <a:endParaRPr lang="en-US" dirty="0" smtClean="0"/>
          </a:p>
          <a:p>
            <a:r>
              <a:rPr lang="de-DE" dirty="0" smtClean="0">
                <a:sym typeface="Wingdings"/>
              </a:rPr>
              <a:t> Revision in </a:t>
            </a:r>
            <a:r>
              <a:rPr lang="de-DE" dirty="0" err="1" smtClean="0">
                <a:sym typeface="Wingdings"/>
              </a:rPr>
              <a:t>the</a:t>
            </a:r>
            <a:r>
              <a:rPr lang="de-DE" dirty="0" smtClean="0">
                <a:sym typeface="Wingdings"/>
              </a:rPr>
              <a:t> layout </a:t>
            </a:r>
            <a:r>
              <a:rPr lang="de-DE" dirty="0" err="1" smtClean="0">
                <a:sym typeface="Wingdings"/>
              </a:rPr>
              <a:t>below</a:t>
            </a:r>
            <a:r>
              <a:rPr lang="de-DE" dirty="0" smtClean="0">
                <a:sym typeface="Wingdings"/>
              </a:rPr>
              <a:t>!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17" name="Gruppierung 3339"/>
          <p:cNvGrpSpPr/>
          <p:nvPr/>
        </p:nvGrpSpPr>
        <p:grpSpPr>
          <a:xfrm>
            <a:off x="3476559" y="3505200"/>
            <a:ext cx="257241" cy="990600"/>
            <a:chOff x="2491864" y="2921385"/>
            <a:chExt cx="257241" cy="990600"/>
          </a:xfrm>
        </p:grpSpPr>
        <p:grpSp>
          <p:nvGrpSpPr>
            <p:cNvPr id="218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232" name="Rechteck 231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hteck 232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34" name="Rechteck 233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35" name="Rechteck 234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220" name="Gruppierung 3341"/>
            <p:cNvGrpSpPr/>
            <p:nvPr/>
          </p:nvGrpSpPr>
          <p:grpSpPr>
            <a:xfrm>
              <a:off x="2576311" y="2921385"/>
              <a:ext cx="86977" cy="177511"/>
              <a:chOff x="2393986" y="1380570"/>
              <a:chExt cx="86977" cy="177511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2393986" y="138057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231" name="Gewinkelte Verbindung 3279"/>
              <p:cNvCxnSpPr>
                <a:stCxn id="227" idx="4"/>
                <a:endCxn id="232" idx="0"/>
              </p:cNvCxnSpPr>
              <p:nvPr/>
            </p:nvCxnSpPr>
            <p:spPr>
              <a:xfrm rot="5400000">
                <a:off x="2391074" y="1511680"/>
                <a:ext cx="9053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uppierung 3342"/>
            <p:cNvGrpSpPr/>
            <p:nvPr/>
          </p:nvGrpSpPr>
          <p:grpSpPr>
            <a:xfrm>
              <a:off x="2576311" y="3694238"/>
              <a:ext cx="86977" cy="217747"/>
              <a:chOff x="2399111" y="3727886"/>
              <a:chExt cx="86977" cy="217747"/>
            </a:xfrm>
          </p:grpSpPr>
          <p:sp>
            <p:nvSpPr>
              <p:cNvPr id="222" name="Oval 221"/>
              <p:cNvSpPr/>
              <p:nvPr/>
            </p:nvSpPr>
            <p:spPr>
              <a:xfrm>
                <a:off x="2399111" y="38586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223" name="Gewinkelte Verbindung 222"/>
              <p:cNvCxnSpPr>
                <a:stCxn id="222" idx="0"/>
                <a:endCxn id="232" idx="2"/>
              </p:cNvCxnSpPr>
              <p:nvPr/>
            </p:nvCxnSpPr>
            <p:spPr>
              <a:xfrm rot="16200000" flipV="1">
                <a:off x="2376081" y="3792137"/>
                <a:ext cx="130770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3" name="Gruppierung 3460"/>
          <p:cNvGrpSpPr/>
          <p:nvPr/>
        </p:nvGrpSpPr>
        <p:grpSpPr>
          <a:xfrm>
            <a:off x="2362200" y="3505200"/>
            <a:ext cx="87760" cy="304800"/>
            <a:chOff x="1360823" y="2057400"/>
            <a:chExt cx="87760" cy="304800"/>
          </a:xfrm>
        </p:grpSpPr>
        <p:sp>
          <p:nvSpPr>
            <p:cNvPr id="244" name="Oval 243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Gewinkelte Verbindung 244"/>
            <p:cNvCxnSpPr>
              <a:stCxn id="244" idx="0"/>
              <a:endCxn id="246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uppierung 3441"/>
          <p:cNvGrpSpPr/>
          <p:nvPr/>
        </p:nvGrpSpPr>
        <p:grpSpPr>
          <a:xfrm>
            <a:off x="2350640" y="5334000"/>
            <a:ext cx="87760" cy="304800"/>
            <a:chOff x="1360823" y="2057400"/>
            <a:chExt cx="87760" cy="304800"/>
          </a:xfrm>
        </p:grpSpPr>
        <p:sp>
          <p:nvSpPr>
            <p:cNvPr id="248" name="Oval 24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Gewinkelte Verbindung 248"/>
            <p:cNvCxnSpPr>
              <a:stCxn id="248" idx="0"/>
              <a:endCxn id="25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pierung 3310"/>
          <p:cNvGrpSpPr/>
          <p:nvPr/>
        </p:nvGrpSpPr>
        <p:grpSpPr>
          <a:xfrm>
            <a:off x="3162220" y="4403918"/>
            <a:ext cx="419180" cy="320482"/>
            <a:chOff x="4461930" y="3679798"/>
            <a:chExt cx="419180" cy="320482"/>
          </a:xfrm>
        </p:grpSpPr>
        <p:grpSp>
          <p:nvGrpSpPr>
            <p:cNvPr id="255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257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259" name="Oval 25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8" name="Akkord 25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hteck 255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214" name="Gruppierung 3474"/>
          <p:cNvGrpSpPr/>
          <p:nvPr/>
        </p:nvGrpSpPr>
        <p:grpSpPr>
          <a:xfrm>
            <a:off x="914400" y="3733800"/>
            <a:ext cx="87760" cy="1676400"/>
            <a:chOff x="1360823" y="685800"/>
            <a:chExt cx="87760" cy="1676400"/>
          </a:xfrm>
        </p:grpSpPr>
        <p:sp>
          <p:nvSpPr>
            <p:cNvPr id="224" name="Oval 223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1361606" y="6858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Gewinkelte Verbindung 224"/>
            <p:cNvCxnSpPr>
              <a:stCxn id="224" idx="0"/>
              <a:endCxn id="226" idx="4"/>
            </p:cNvCxnSpPr>
            <p:nvPr/>
          </p:nvCxnSpPr>
          <p:spPr>
            <a:xfrm rot="5400000" flipH="1" flipV="1">
              <a:off x="653480" y="1523609"/>
              <a:ext cx="15024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pierung 3422"/>
          <p:cNvGrpSpPr/>
          <p:nvPr/>
        </p:nvGrpSpPr>
        <p:grpSpPr>
          <a:xfrm rot="5400000">
            <a:off x="812530" y="2616470"/>
            <a:ext cx="419180" cy="520240"/>
            <a:chOff x="2133600" y="2925122"/>
            <a:chExt cx="419180" cy="520240"/>
          </a:xfrm>
        </p:grpSpPr>
        <p:cxnSp>
          <p:nvCxnSpPr>
            <p:cNvPr id="263" name="Gewinkelte Verbindung 262"/>
            <p:cNvCxnSpPr>
              <a:stCxn id="269" idx="4"/>
              <a:endCxn id="268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266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268" name="Oval 267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7" name="Akkord 266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5" name="Rechteck 264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270" name="Rechteck 269"/>
          <p:cNvSpPr/>
          <p:nvPr/>
        </p:nvSpPr>
        <p:spPr>
          <a:xfrm>
            <a:off x="93459" y="4024868"/>
            <a:ext cx="43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A4</a:t>
            </a:r>
            <a:endParaRPr lang="en-US" dirty="0" smtClean="0"/>
          </a:p>
        </p:txBody>
      </p:sp>
      <p:grpSp>
        <p:nvGrpSpPr>
          <p:cNvPr id="271" name="Gruppierung 3460"/>
          <p:cNvGrpSpPr/>
          <p:nvPr/>
        </p:nvGrpSpPr>
        <p:grpSpPr>
          <a:xfrm>
            <a:off x="5246240" y="3505200"/>
            <a:ext cx="87760" cy="533400"/>
            <a:chOff x="1360823" y="1828800"/>
            <a:chExt cx="87760" cy="533400"/>
          </a:xfrm>
        </p:grpSpPr>
        <p:sp>
          <p:nvSpPr>
            <p:cNvPr id="272" name="Oval 27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Gewinkelte Verbindung 272"/>
            <p:cNvCxnSpPr>
              <a:stCxn id="272" idx="0"/>
              <a:endCxn id="274" idx="4"/>
            </p:cNvCxnSpPr>
            <p:nvPr/>
          </p:nvCxnSpPr>
          <p:spPr>
            <a:xfrm rot="5400000" flipH="1" flipV="1">
              <a:off x="1224980" y="2095109"/>
              <a:ext cx="3594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/>
            <p:cNvSpPr/>
            <p:nvPr/>
          </p:nvSpPr>
          <p:spPr>
            <a:xfrm>
              <a:off x="1361606" y="18288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5" name="Rechteck 274"/>
          <p:cNvSpPr/>
          <p:nvPr/>
        </p:nvSpPr>
        <p:spPr>
          <a:xfrm>
            <a:off x="693941" y="4433332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hteck 275"/>
          <p:cNvSpPr/>
          <p:nvPr/>
        </p:nvSpPr>
        <p:spPr>
          <a:xfrm>
            <a:off x="101600" y="4267200"/>
            <a:ext cx="43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A1</a:t>
            </a:r>
            <a:endParaRPr lang="en-US" dirty="0" smtClean="0"/>
          </a:p>
        </p:txBody>
      </p:sp>
      <p:sp>
        <p:nvSpPr>
          <p:cNvPr id="277" name="Rechteck 276"/>
          <p:cNvSpPr/>
          <p:nvPr/>
        </p:nvSpPr>
        <p:spPr>
          <a:xfrm>
            <a:off x="4618108" y="3886200"/>
            <a:ext cx="106292" cy="9378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Bild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059" y="838200"/>
            <a:ext cx="1470800" cy="1953222"/>
          </a:xfrm>
          <a:prstGeom prst="rect">
            <a:avLst/>
          </a:prstGeom>
        </p:spPr>
      </p:pic>
      <p:pic>
        <p:nvPicPr>
          <p:cNvPr id="158" name="Bild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29" y="103713"/>
            <a:ext cx="948886" cy="1101727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</p:pic>
      <p:cxnSp>
        <p:nvCxnSpPr>
          <p:cNvPr id="41" name="Gewinkelte Verbindung 40"/>
          <p:cNvCxnSpPr/>
          <p:nvPr/>
        </p:nvCxnSpPr>
        <p:spPr>
          <a:xfrm flipV="1">
            <a:off x="1585929" y="219005"/>
            <a:ext cx="4042530" cy="959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40795" y="76200"/>
            <a:ext cx="659405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2955" name="Gruppierung 50"/>
          <p:cNvGrpSpPr/>
          <p:nvPr/>
        </p:nvGrpSpPr>
        <p:grpSpPr>
          <a:xfrm>
            <a:off x="3890997" y="838200"/>
            <a:ext cx="668303" cy="666243"/>
            <a:chOff x="2764696" y="3190359"/>
            <a:chExt cx="668303" cy="666243"/>
          </a:xfrm>
        </p:grpSpPr>
        <p:sp>
          <p:nvSpPr>
            <p:cNvPr id="56" name="Gleichschenkliges Dreieck 55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2832090" y="3752029"/>
              <a:ext cx="204382" cy="4764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2806938" y="3316908"/>
              <a:ext cx="257068" cy="3970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6" name="Gruppierung 51"/>
          <p:cNvGrpSpPr/>
          <p:nvPr/>
        </p:nvGrpSpPr>
        <p:grpSpPr>
          <a:xfrm>
            <a:off x="3934120" y="228600"/>
            <a:ext cx="251336" cy="958177"/>
            <a:chOff x="1997460" y="3530002"/>
            <a:chExt cx="251336" cy="958177"/>
          </a:xfrm>
          <a:solidFill>
            <a:schemeClr val="bg1"/>
          </a:solidFill>
        </p:grpSpPr>
        <p:sp>
          <p:nvSpPr>
            <p:cNvPr id="53" name="Rechteck 52"/>
            <p:cNvSpPr/>
            <p:nvPr/>
          </p:nvSpPr>
          <p:spPr>
            <a:xfrm>
              <a:off x="1997460" y="3662609"/>
              <a:ext cx="251336" cy="584158"/>
            </a:xfrm>
            <a:prstGeom prst="rect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rade Verbindung 53"/>
            <p:cNvCxnSpPr/>
            <p:nvPr/>
          </p:nvCxnSpPr>
          <p:spPr>
            <a:xfrm rot="5400000">
              <a:off x="2060829" y="3590714"/>
              <a:ext cx="123011" cy="1588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2004010" y="4365091"/>
              <a:ext cx="241412" cy="4764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7" name="Gruppierung 89"/>
          <p:cNvGrpSpPr/>
          <p:nvPr/>
        </p:nvGrpSpPr>
        <p:grpSpPr>
          <a:xfrm>
            <a:off x="2467630" y="1018976"/>
            <a:ext cx="1596370" cy="860624"/>
            <a:chOff x="1908830" y="2382783"/>
            <a:chExt cx="1596370" cy="860624"/>
          </a:xfrm>
        </p:grpSpPr>
        <p:grpSp>
          <p:nvGrpSpPr>
            <p:cNvPr id="2958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9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16200000" flipH="1">
            <a:off x="2235287" y="736513"/>
            <a:ext cx="1015834" cy="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 flipV="1">
            <a:off x="1585929" y="2778652"/>
            <a:ext cx="988570" cy="1277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1115384" y="2514600"/>
            <a:ext cx="484816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/>
          <p:nvPr/>
        </p:nvCxnSpPr>
        <p:spPr>
          <a:xfrm rot="16200000" flipH="1">
            <a:off x="3637454" y="1949386"/>
            <a:ext cx="853094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6664671" y="2191434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3962400" y="2374900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966" name="Gruppierung 103"/>
          <p:cNvGrpSpPr/>
          <p:nvPr/>
        </p:nvGrpSpPr>
        <p:grpSpPr>
          <a:xfrm>
            <a:off x="2209800" y="1719833"/>
            <a:ext cx="251336" cy="1057232"/>
            <a:chOff x="2209800" y="2209800"/>
            <a:chExt cx="251336" cy="990600"/>
          </a:xfrm>
        </p:grpSpPr>
        <p:grpSp>
          <p:nvGrpSpPr>
            <p:cNvPr id="2967" name="Gruppierung 90"/>
            <p:cNvGrpSpPr/>
            <p:nvPr/>
          </p:nvGrpSpPr>
          <p:grpSpPr>
            <a:xfrm>
              <a:off x="2209800" y="2406531"/>
              <a:ext cx="251336" cy="793869"/>
              <a:chOff x="1997460" y="3651426"/>
              <a:chExt cx="251336" cy="79386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u="sng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sz="1400" u="sng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Gerade Verbindung 105"/>
              <p:cNvCxnSpPr/>
              <p:nvPr/>
            </p:nvCxnSpPr>
            <p:spPr>
              <a:xfrm rot="5400000">
                <a:off x="2027210" y="4344613"/>
                <a:ext cx="197734" cy="3630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rot="5400000">
              <a:off x="2244936" y="2309905"/>
              <a:ext cx="204669" cy="44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Gerade Verbindung 113"/>
          <p:cNvCxnSpPr>
            <a:endCxn id="3251" idx="6"/>
          </p:cNvCxnSpPr>
          <p:nvPr/>
        </p:nvCxnSpPr>
        <p:spPr>
          <a:xfrm rot="10800000">
            <a:off x="2425699" y="1656822"/>
            <a:ext cx="330200" cy="158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endCxn id="150" idx="6"/>
          </p:cNvCxnSpPr>
          <p:nvPr/>
        </p:nvCxnSpPr>
        <p:spPr>
          <a:xfrm rot="5400000">
            <a:off x="3905325" y="1397604"/>
            <a:ext cx="1263490" cy="831862"/>
          </a:xfrm>
          <a:prstGeom prst="bentConnector2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1" name="Oval 3250"/>
          <p:cNvSpPr/>
          <p:nvPr/>
        </p:nvSpPr>
        <p:spPr>
          <a:xfrm>
            <a:off x="2266960" y="1586442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3" name="Gewinkelte Verbindung 3262"/>
          <p:cNvCxnSpPr/>
          <p:nvPr/>
        </p:nvCxnSpPr>
        <p:spPr>
          <a:xfrm rot="16200000" flipV="1">
            <a:off x="2109930" y="1358786"/>
            <a:ext cx="455388" cy="2039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Bildschirmpräsentation (4:3)</PresentationFormat>
  <Paragraphs>218</Paragraphs>
  <Slides>8</Slides>
  <Notes>1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</vt:vector>
  </TitlesOfParts>
  <Company>XING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DJ J</dc:creator>
  <cp:lastModifiedBy>DJ J</cp:lastModifiedBy>
  <cp:revision>65</cp:revision>
  <cp:lastPrinted>2013-02-19T23:03:06Z</cp:lastPrinted>
  <dcterms:created xsi:type="dcterms:W3CDTF">2014-04-11T20:28:35Z</dcterms:created>
  <dcterms:modified xsi:type="dcterms:W3CDTF">2014-04-14T19:28:10Z</dcterms:modified>
</cp:coreProperties>
</file>