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panose="020B0604020202020204" pitchFamily="34" charset="0"/>
                <a:cs typeface="Arial" panose="020B0604020202020204" pitchFamily="34" charset="0"/>
              </a:rPr>
              <a:t>AKASH.R.K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273</TotalTime>
  <Words>1089</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rk</cp:lastModifiedBy>
  <cp:revision>38</cp:revision>
  <dcterms:created xsi:type="dcterms:W3CDTF">2021-05-26T16:50:10Z</dcterms:created>
  <dcterms:modified xsi:type="dcterms:W3CDTF">2024-04-01T14:34:07Z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