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9" r:id="rId11"/>
    <p:sldId id="268" r:id="rId12"/>
    <p:sldId id="274" r:id="rId13"/>
    <p:sldId id="271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helleful.github.io/code-blog/2015/06/20/pipelines/" TargetMode="External"/><Relationship Id="rId2" Type="http://schemas.openxmlformats.org/officeDocument/2006/relationships/hyperlink" Target="https://github.com/jdills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kaggle.com/2015/07/27/crowdflower-winners-interview-1st-place-chenglong-chen/" TargetMode="External"/><Relationship Id="rId4" Type="http://schemas.openxmlformats.org/officeDocument/2006/relationships/hyperlink" Target="https://www.crowdflow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Crowdflower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Predict the relevance of search results from </a:t>
            </a:r>
            <a:r>
              <a:rPr lang="en-US" dirty="0" err="1">
                <a:effectLst/>
              </a:rPr>
              <a:t>eCommerce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sites</a:t>
            </a:r>
          </a:p>
          <a:p>
            <a:endParaRPr lang="en-US" dirty="0">
              <a:effectLst/>
            </a:endParaRPr>
          </a:p>
          <a:p>
            <a:pPr algn="r"/>
            <a:r>
              <a:rPr lang="en-US" dirty="0" smtClean="0">
                <a:effectLst/>
              </a:rPr>
              <a:t>Julia Dills</a:t>
            </a:r>
          </a:p>
          <a:p>
            <a:pPr algn="r"/>
            <a:r>
              <a:rPr lang="en-US" dirty="0" smtClean="0">
                <a:effectLst/>
              </a:rPr>
              <a:t>1 June 2016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4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7" y="1702382"/>
            <a:ext cx="3021385" cy="2834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994" y="1702382"/>
            <a:ext cx="3542247" cy="1143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553" y="1702382"/>
            <a:ext cx="8634644" cy="2062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553" y="3938724"/>
            <a:ext cx="7423725" cy="150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837" y="5629274"/>
            <a:ext cx="6454588" cy="9734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155" y="5629273"/>
            <a:ext cx="4441280" cy="97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Transformers and feature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2" y="1759887"/>
            <a:ext cx="6553561" cy="26373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137" y="4775241"/>
            <a:ext cx="6622677" cy="15444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1958" y="1767583"/>
            <a:ext cx="3415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have to write your own transformer class to get this to work! </a:t>
            </a:r>
            <a:r>
              <a:rPr lang="en-US" sz="2400" dirty="0"/>
              <a:t>C</a:t>
            </a:r>
            <a:r>
              <a:rPr lang="en-US" sz="2400" dirty="0" smtClean="0"/>
              <a:t>ode and resources provided at end of presentation.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87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features in different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Try 1: random forest classifier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55" y="3587171"/>
            <a:ext cx="2643244" cy="177138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>
          <a:xfrm>
            <a:off x="1121932" y="2911624"/>
            <a:ext cx="3090818" cy="135109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Engineered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Try 2: count </a:t>
            </a:r>
            <a:r>
              <a:rPr lang="en-US" dirty="0" err="1" smtClean="0">
                <a:solidFill>
                  <a:srgbClr val="FFC000"/>
                </a:solidFill>
              </a:rPr>
              <a:t>vectorizer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Feature: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Create document term matrix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No features engineered but n_gram range, max_features, and min_df specified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Try 3: pipeline and feature union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Features: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Jaccard</a:t>
            </a:r>
            <a:r>
              <a:rPr lang="en-US" sz="1800" dirty="0"/>
              <a:t> similarity </a:t>
            </a:r>
            <a:r>
              <a:rPr lang="en-US" sz="1800" dirty="0" smtClean="0"/>
              <a:t>coefficient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Number of words in Query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08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kaggle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1 [regex, counting words, random forest]:  0.22486</a:t>
            </a:r>
          </a:p>
          <a:p>
            <a:r>
              <a:rPr lang="en-US" dirty="0" smtClean="0"/>
              <a:t>Try 2 [count </a:t>
            </a:r>
            <a:r>
              <a:rPr lang="en-US" dirty="0" err="1" smtClean="0"/>
              <a:t>vectorizer</a:t>
            </a:r>
            <a:r>
              <a:rPr lang="en-US" dirty="0" smtClean="0"/>
              <a:t> using only query column]: 0.38903 </a:t>
            </a:r>
          </a:p>
          <a:p>
            <a:r>
              <a:rPr lang="en-US" dirty="0" smtClean="0"/>
              <a:t>Try 3 [pipeline and feature union]: 0.38296</a:t>
            </a:r>
          </a:p>
          <a:p>
            <a:r>
              <a:rPr lang="en-US" dirty="0" smtClean="0"/>
              <a:t>Evaluation metric</a:t>
            </a:r>
            <a:r>
              <a:rPr lang="en-US" dirty="0"/>
              <a:t>: quadratic weighted </a:t>
            </a:r>
            <a:r>
              <a:rPr lang="en-US" dirty="0" smtClean="0"/>
              <a:t>kappa</a:t>
            </a:r>
          </a:p>
          <a:p>
            <a:r>
              <a:rPr lang="en-US" dirty="0" smtClean="0"/>
              <a:t>Winning score on </a:t>
            </a:r>
            <a:r>
              <a:rPr lang="en-US" dirty="0" err="1" smtClean="0"/>
              <a:t>kaggle</a:t>
            </a:r>
            <a:r>
              <a:rPr lang="en-US" dirty="0" smtClean="0"/>
              <a:t>: 0.72189</a:t>
            </a:r>
            <a:endParaRPr lang="en-US" dirty="0"/>
          </a:p>
          <a:p>
            <a:r>
              <a:rPr lang="en-US" dirty="0" smtClean="0"/>
              <a:t>Just so I pass this class, I did improve my score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lot on my other project!   </a:t>
            </a:r>
            <a:r>
              <a:rPr lang="en-US" dirty="0" smtClean="0">
                <a:sym typeface="Wingdings" panose="05000000000000000000" pitchFamily="2" charset="2"/>
              </a:rPr>
              <a:t>  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Top score on leaderboard = 0.8280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12" y="3353080"/>
            <a:ext cx="5133177" cy="32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+ 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pipeline and feature union were intriguing to try out, they didn’t improve my score.</a:t>
            </a:r>
          </a:p>
          <a:p>
            <a:r>
              <a:rPr lang="en-US" dirty="0" smtClean="0"/>
              <a:t>I found this search term relevance problem difficult</a:t>
            </a:r>
            <a:r>
              <a:rPr lang="en-US" dirty="0"/>
              <a:t>. </a:t>
            </a:r>
            <a:r>
              <a:rPr lang="en-US" dirty="0" smtClean="0"/>
              <a:t>It was hard to figure out </a:t>
            </a:r>
            <a:r>
              <a:rPr lang="en-US" dirty="0"/>
              <a:t>why a particular search result ranks more highly than another result for a given </a:t>
            </a:r>
            <a:r>
              <a:rPr lang="en-US" dirty="0" smtClean="0"/>
              <a:t>query.  </a:t>
            </a:r>
            <a:endParaRPr lang="en-US" dirty="0"/>
          </a:p>
          <a:p>
            <a:r>
              <a:rPr lang="en-US" dirty="0" smtClean="0"/>
              <a:t>Open to suggestion on how to approach this challenge!</a:t>
            </a:r>
          </a:p>
          <a:p>
            <a:r>
              <a:rPr lang="en-US" dirty="0" smtClean="0"/>
              <a:t>Some future ideas:</a:t>
            </a:r>
          </a:p>
          <a:p>
            <a:pPr lvl="1"/>
            <a:r>
              <a:rPr lang="en-US" dirty="0" smtClean="0"/>
              <a:t>TF-IDF </a:t>
            </a:r>
            <a:endParaRPr lang="en-US" dirty="0" smtClean="0"/>
          </a:p>
          <a:p>
            <a:pPr lvl="1"/>
            <a:r>
              <a:rPr lang="en-US" dirty="0" smtClean="0"/>
              <a:t>Tweak parameters of models (need to become more familiar with this)</a:t>
            </a:r>
            <a:endParaRPr lang="en-US" dirty="0" smtClean="0"/>
          </a:p>
          <a:p>
            <a:pPr lvl="1"/>
            <a:r>
              <a:rPr lang="en-US" dirty="0" smtClean="0"/>
              <a:t>Add some data visualization to this project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My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>
                <a:hlinkClick r:id="rId2"/>
              </a:rPr>
              <a:t> </a:t>
            </a:r>
            <a:r>
              <a:rPr lang="en-US" dirty="0" smtClean="0"/>
              <a:t>(for the transformer code and text extractor):   jdills26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Awesome blog on pipelines </a:t>
            </a:r>
            <a:r>
              <a:rPr lang="en-US" dirty="0"/>
              <a:t>and feature unions: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michelleful.github.io/code-blog/2015/06/20/pipelines/</a:t>
            </a:r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CrowdFlower</a:t>
            </a:r>
            <a:r>
              <a:rPr lang="en-US" dirty="0" smtClean="0"/>
              <a:t>?: </a:t>
            </a:r>
            <a:r>
              <a:rPr lang="en-US" dirty="0">
                <a:hlinkClick r:id="rId4"/>
              </a:rPr>
              <a:t>https://www.crowdflower.com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And as always, the scripts on </a:t>
            </a:r>
            <a:r>
              <a:rPr lang="en-US" dirty="0" err="1" smtClean="0"/>
              <a:t>kaggle</a:t>
            </a:r>
            <a:r>
              <a:rPr lang="en-US" dirty="0" smtClean="0"/>
              <a:t> for this competition are a great resource!</a:t>
            </a:r>
          </a:p>
          <a:p>
            <a:r>
              <a:rPr lang="en-US" dirty="0" err="1" smtClean="0"/>
              <a:t>Kaggle</a:t>
            </a:r>
            <a:r>
              <a:rPr lang="en-US" dirty="0" smtClean="0"/>
              <a:t> also has a blog</a:t>
            </a:r>
            <a:r>
              <a:rPr lang="en-US" dirty="0"/>
              <a:t> </a:t>
            </a:r>
            <a:r>
              <a:rPr lang="en-US" dirty="0" smtClean="0"/>
              <a:t>where competition winners describe </a:t>
            </a:r>
            <a:r>
              <a:rPr lang="en-US" dirty="0"/>
              <a:t>their methods: </a:t>
            </a:r>
            <a:r>
              <a:rPr lang="en-US" dirty="0">
                <a:hlinkClick r:id="rId5"/>
              </a:rPr>
              <a:t>http://blog.kaggle.com/2015/07/27/crowdflower-winners-interview-1st-place-chenglong-chen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85167"/>
            <a:ext cx="10353761" cy="1326321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08562"/>
            <a:ext cx="10353761" cy="40492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The challenge in this competition is to predict the relevance score given the product description and product title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err="1" smtClean="0">
                <a:effectLst/>
              </a:rPr>
              <a:t>CrowdFlower</a:t>
            </a:r>
            <a:r>
              <a:rPr lang="en-US" dirty="0" smtClean="0">
                <a:effectLst/>
              </a:rPr>
              <a:t> had </a:t>
            </a:r>
            <a:r>
              <a:rPr lang="en-US" dirty="0">
                <a:effectLst/>
              </a:rPr>
              <a:t>their </a:t>
            </a:r>
            <a:r>
              <a:rPr lang="en-US" dirty="0" smtClean="0">
                <a:effectLst/>
              </a:rPr>
              <a:t>minions </a:t>
            </a:r>
            <a:r>
              <a:rPr lang="en-US" dirty="0">
                <a:effectLst/>
              </a:rPr>
              <a:t>evaluate searches from a handful of </a:t>
            </a:r>
            <a:r>
              <a:rPr lang="en-US" dirty="0" err="1">
                <a:effectLst/>
              </a:rPr>
              <a:t>eCommerce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websites. </a:t>
            </a:r>
            <a:r>
              <a:rPr lang="en-US" dirty="0">
                <a:effectLst/>
              </a:rPr>
              <a:t> Each rater </a:t>
            </a:r>
            <a:r>
              <a:rPr lang="en-US" dirty="0" smtClean="0">
                <a:effectLst/>
              </a:rPr>
              <a:t>gave a </a:t>
            </a:r>
            <a:r>
              <a:rPr lang="en-US" dirty="0">
                <a:effectLst/>
              </a:rPr>
              <a:t>product search term a score of 1, 2, 3, </a:t>
            </a:r>
            <a:r>
              <a:rPr lang="en-US" dirty="0" smtClean="0">
                <a:effectLst/>
              </a:rPr>
              <a:t>or 4.</a:t>
            </a:r>
          </a:p>
          <a:p>
            <a:r>
              <a:rPr lang="en-US" dirty="0" smtClean="0">
                <a:effectLst/>
              </a:rPr>
              <a:t>4 = great match</a:t>
            </a:r>
          </a:p>
          <a:p>
            <a:r>
              <a:rPr lang="en-US" dirty="0" smtClean="0">
                <a:effectLst/>
              </a:rPr>
              <a:t>1 = doesn’t match at </a:t>
            </a:r>
            <a:r>
              <a:rPr lang="en-US" dirty="0" smtClean="0">
                <a:effectLst/>
              </a:rPr>
              <a:t>all</a:t>
            </a:r>
          </a:p>
          <a:p>
            <a:r>
              <a:rPr lang="en-US" dirty="0" smtClean="0">
                <a:effectLst/>
              </a:rPr>
              <a:t>261 unique queries</a:t>
            </a:r>
          </a:p>
          <a:p>
            <a:r>
              <a:rPr lang="en-US" dirty="0" smtClean="0">
                <a:effectLst/>
              </a:rPr>
              <a:t>Train has 10,158 rows</a:t>
            </a:r>
          </a:p>
          <a:p>
            <a:r>
              <a:rPr lang="en-US" dirty="0" smtClean="0">
                <a:effectLst/>
              </a:rPr>
              <a:t>Test has 22,513 rows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16" y="3402107"/>
            <a:ext cx="4221095" cy="27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26" y="1368844"/>
            <a:ext cx="7463874" cy="4808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1930" y="416859"/>
            <a:ext cx="7463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 closer look…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56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333" y="1935921"/>
            <a:ext cx="8948684" cy="2910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01" y="5036307"/>
            <a:ext cx="9856147" cy="14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Remove stop words using NLP list of stop words</a:t>
            </a:r>
          </a:p>
          <a:p>
            <a:pPr lvl="1"/>
            <a:r>
              <a:rPr lang="en-US" dirty="0" smtClean="0"/>
              <a:t>Tokenize words and count number of words</a:t>
            </a:r>
          </a:p>
          <a:p>
            <a:pPr lvl="1"/>
            <a:r>
              <a:rPr lang="en-US" dirty="0" smtClean="0"/>
              <a:t>Use regex to find and count words that appear in columns</a:t>
            </a:r>
          </a:p>
          <a:p>
            <a:pPr lvl="1"/>
            <a:r>
              <a:rPr lang="en-US" dirty="0" smtClean="0"/>
              <a:t>Throw these new feature columns into a random forest classifier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58" y="2096064"/>
            <a:ext cx="10637033" cy="3360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8" y="609599"/>
            <a:ext cx="11372780" cy="57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4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 2:</a:t>
            </a:r>
            <a:br>
              <a:rPr lang="en-US" dirty="0" smtClean="0"/>
            </a:br>
            <a:r>
              <a:rPr lang="en-US" dirty="0" smtClean="0"/>
              <a:t>Count </a:t>
            </a:r>
            <a:r>
              <a:rPr lang="en-US" dirty="0" err="1" smtClean="0"/>
              <a:t>vectorizer</a:t>
            </a:r>
            <a:r>
              <a:rPr lang="en-US" dirty="0" smtClean="0"/>
              <a:t> and Multinomial 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that n-gram range 2,3 worked best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 got the best </a:t>
            </a:r>
            <a:r>
              <a:rPr lang="en-US" dirty="0" err="1" smtClean="0"/>
              <a:t>kaggle</a:t>
            </a:r>
            <a:r>
              <a:rPr lang="en-US" dirty="0" smtClean="0"/>
              <a:t> score when only using the query as my feature column, but I did try a combination of query + product title and a combination of </a:t>
            </a:r>
            <a:r>
              <a:rPr lang="en-US" dirty="0" err="1" smtClean="0"/>
              <a:t>query+product</a:t>
            </a:r>
            <a:r>
              <a:rPr lang="en-US" dirty="0" smtClean="0"/>
              <a:t> title + product description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78" y="2549618"/>
            <a:ext cx="8976247" cy="1497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000" y="4841221"/>
            <a:ext cx="5109122" cy="18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3: using pipeline and feature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classifier for pipeline (random forest from Try 1 wasn’t great anyways)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78" y="300317"/>
            <a:ext cx="10167378" cy="63234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Right Arrow 5"/>
          <p:cNvSpPr/>
          <p:nvPr/>
        </p:nvSpPr>
        <p:spPr>
          <a:xfrm>
            <a:off x="2084294" y="2096064"/>
            <a:ext cx="1734671" cy="7816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5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Jaccard</a:t>
            </a:r>
            <a:r>
              <a:rPr lang="en-US" dirty="0" smtClean="0"/>
              <a:t> </a:t>
            </a:r>
            <a:r>
              <a:rPr lang="en-US" dirty="0"/>
              <a:t>similarity coefficient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Jaccard</a:t>
            </a:r>
            <a:r>
              <a:rPr lang="en-US" dirty="0"/>
              <a:t> coefficient measures similarity between finite sample sets, and is defined as the size of the intersection divided by the size of the union of the sample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98" y="2928088"/>
            <a:ext cx="4043769" cy="741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906652"/>
            <a:ext cx="5876970" cy="210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24" y="3149974"/>
            <a:ext cx="2087976" cy="32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2008489"/>
            <a:ext cx="3227294" cy="3878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6976" y="2474363"/>
            <a:ext cx="5595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objective of a Linear SVC (Support Vector Classifier) is to fit to the data you provide, returning a "best fit" hyperplane that </a:t>
            </a:r>
            <a:r>
              <a:rPr lang="en-US" sz="2800" dirty="0" smtClean="0"/>
              <a:t>divides </a:t>
            </a:r>
            <a:r>
              <a:rPr lang="en-US" sz="2800" dirty="0"/>
              <a:t>(</a:t>
            </a:r>
            <a:r>
              <a:rPr lang="en-US" sz="2800" dirty="0" smtClean="0"/>
              <a:t>categorizes) your </a:t>
            </a:r>
            <a:r>
              <a:rPr lang="en-US" sz="2800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10406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693</TotalTime>
  <Words>531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Wingdings</vt:lpstr>
      <vt:lpstr>Damask</vt:lpstr>
      <vt:lpstr>Crowdflower + Kaggle</vt:lpstr>
      <vt:lpstr>Goal</vt:lpstr>
      <vt:lpstr>PowerPoint Presentation</vt:lpstr>
      <vt:lpstr>The data</vt:lpstr>
      <vt:lpstr>1st try</vt:lpstr>
      <vt:lpstr>Try 2: Count vectorizer and Multinomial Naïve bayes</vt:lpstr>
      <vt:lpstr>Try 3: using pipeline and feature union</vt:lpstr>
      <vt:lpstr>Additional Feature:  Jaccard similarity coefficient score</vt:lpstr>
      <vt:lpstr>Linear SVC</vt:lpstr>
      <vt:lpstr>The pipeline</vt:lpstr>
      <vt:lpstr>Parallel Transformers and feature union</vt:lpstr>
      <vt:lpstr>Summary of features in different models</vt:lpstr>
      <vt:lpstr>Summary of kaggle scores</vt:lpstr>
      <vt:lpstr>Summary + Looking ahead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Crowdflower + Kaggle</dc:title>
  <dc:creator>Julia Dills</dc:creator>
  <cp:lastModifiedBy>Julia Dills</cp:lastModifiedBy>
  <cp:revision>29</cp:revision>
  <dcterms:created xsi:type="dcterms:W3CDTF">2016-05-31T18:16:33Z</dcterms:created>
  <dcterms:modified xsi:type="dcterms:W3CDTF">2016-06-01T20:44:36Z</dcterms:modified>
</cp:coreProperties>
</file>