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9" r:id="rId1"/>
  </p:sldMasterIdLst>
  <p:notesMasterIdLst>
    <p:notesMasterId r:id="rId16"/>
  </p:notesMasterIdLst>
  <p:sldIdLst>
    <p:sldId id="256" r:id="rId2"/>
    <p:sldId id="261" r:id="rId3"/>
    <p:sldId id="257" r:id="rId4"/>
    <p:sldId id="263" r:id="rId5"/>
    <p:sldId id="258" r:id="rId6"/>
    <p:sldId id="259" r:id="rId7"/>
    <p:sldId id="260" r:id="rId8"/>
    <p:sldId id="262" r:id="rId9"/>
    <p:sldId id="264" r:id="rId10"/>
    <p:sldId id="266" r:id="rId11"/>
    <p:sldId id="265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C56E6-43D6-2943-A87F-42AB99477A3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3F0B3-6E0E-764F-BEA0-756BC11D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3F0B3-6E0E-764F-BEA0-756BC11DC2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9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71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0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37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3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78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67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14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7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16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76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1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3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  <p:sldLayoutId id="2147484421" r:id="rId2"/>
    <p:sldLayoutId id="2147484422" r:id="rId3"/>
    <p:sldLayoutId id="2147484423" r:id="rId4"/>
    <p:sldLayoutId id="2147484424" r:id="rId5"/>
    <p:sldLayoutId id="2147484425" r:id="rId6"/>
    <p:sldLayoutId id="2147484426" r:id="rId7"/>
    <p:sldLayoutId id="2147484427" r:id="rId8"/>
    <p:sldLayoutId id="2147484428" r:id="rId9"/>
    <p:sldLayoutId id="2147484429" r:id="rId10"/>
    <p:sldLayoutId id="21474844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3" Type="http://schemas.openxmlformats.org/officeDocument/2006/relationships/image" Target="../media/image10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TED TALKS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SEARCH &amp; CLASSIFICATION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91" y="2128838"/>
            <a:ext cx="55372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0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65" y="683780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                       KNN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5" y="0"/>
            <a:ext cx="5905500" cy="357632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93246"/>
              </p:ext>
            </p:extLst>
          </p:nvPr>
        </p:nvGraphicFramePr>
        <p:xfrm>
          <a:off x="173180" y="3576320"/>
          <a:ext cx="5867400" cy="328168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576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Predicted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smtClean="0">
                          <a:effectLst/>
                        </a:rPr>
                        <a:t>b</a:t>
                      </a:r>
                      <a:endParaRPr lang="en-US" sz="1800" b="1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smtClean="0">
                          <a:effectLst/>
                        </a:rPr>
                        <a:t>e</a:t>
                      </a:r>
                      <a:endParaRPr lang="en-US" sz="1800" b="1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g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t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All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2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True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2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b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13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29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2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17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2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g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52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56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2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 dirty="0">
                          <a:effectLst/>
                        </a:rPr>
                        <a:t>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48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54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2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t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14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2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All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31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86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70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19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 dirty="0">
                          <a:effectLst/>
                        </a:rPr>
                        <a:t>209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022" y="184150"/>
            <a:ext cx="5016500" cy="6184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33998" y="1824677"/>
            <a:ext cx="394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 :  </a:t>
            </a:r>
            <a:r>
              <a:rPr lang="en-US" dirty="0" smtClean="0"/>
              <a:t>65%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8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527" y="365125"/>
            <a:ext cx="5541818" cy="6174220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44424"/>
              </p:ext>
            </p:extLst>
          </p:nvPr>
        </p:nvGraphicFramePr>
        <p:xfrm>
          <a:off x="360220" y="2821827"/>
          <a:ext cx="5652654" cy="3313998"/>
        </p:xfrm>
        <a:graphic>
          <a:graphicData uri="http://schemas.openxmlformats.org/drawingml/2006/table">
            <a:tbl>
              <a:tblPr/>
              <a:tblGrid>
                <a:gridCol w="807522"/>
                <a:gridCol w="807522"/>
                <a:gridCol w="807522"/>
                <a:gridCol w="807522"/>
                <a:gridCol w="807522"/>
                <a:gridCol w="807522"/>
                <a:gridCol w="807522"/>
              </a:tblGrid>
              <a:tr h="5804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Predicted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b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g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t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All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8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True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67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b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14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29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67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17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67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g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52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56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67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46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54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67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t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16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67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All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88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67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20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 dirty="0">
                          <a:effectLst/>
                        </a:rPr>
                        <a:t>209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48945" y="1814945"/>
            <a:ext cx="297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 : </a:t>
            </a:r>
            <a:r>
              <a:rPr lang="en-US" dirty="0" smtClean="0"/>
              <a:t>64%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184277"/>
            <a:ext cx="34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Confusion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3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900521"/>
              </p:ext>
            </p:extLst>
          </p:nvPr>
        </p:nvGraphicFramePr>
        <p:xfrm>
          <a:off x="838200" y="2497614"/>
          <a:ext cx="4274130" cy="3281680"/>
        </p:xfrm>
        <a:graphic>
          <a:graphicData uri="http://schemas.openxmlformats.org/drawingml/2006/table">
            <a:tbl>
              <a:tblPr/>
              <a:tblGrid>
                <a:gridCol w="610590"/>
                <a:gridCol w="610590"/>
                <a:gridCol w="610590"/>
                <a:gridCol w="610590"/>
                <a:gridCol w="610590"/>
                <a:gridCol w="610590"/>
                <a:gridCol w="610590"/>
              </a:tblGrid>
              <a:tr h="375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Predicted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b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g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t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All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True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b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15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>
                          <a:effectLst/>
                        </a:rPr>
                        <a:t>36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29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35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g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43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54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29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>
                          <a:effectLst/>
                        </a:rPr>
                        <a:t>39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t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24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45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All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16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44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63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47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>
                          <a:effectLst/>
                        </a:rPr>
                        <a:t>39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 dirty="0">
                          <a:effectLst/>
                        </a:rPr>
                        <a:t>209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641" y="365125"/>
            <a:ext cx="5306868" cy="6542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76655" y="2161309"/>
            <a:ext cx="308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 : </a:t>
            </a:r>
            <a:r>
              <a:rPr lang="en-US" dirty="0" smtClean="0"/>
              <a:t>72%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0036" y="2008909"/>
            <a:ext cx="272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Confusion Matrix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7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that did not work out and future plans: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predict the umber of views using : count of laughter , pauses, questions,  applauses, sentiment of the talk.</a:t>
            </a:r>
          </a:p>
          <a:p>
            <a:endParaRPr lang="en-US" dirty="0"/>
          </a:p>
          <a:p>
            <a:r>
              <a:rPr lang="en-US" dirty="0" smtClean="0"/>
              <a:t>LDA2Vec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20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63198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6816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Information retrieval results of LSA and DOC2VEC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Topic Modeling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Classify documents into their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scraped TED talk transcripts Category wise</a:t>
            </a:r>
          </a:p>
          <a:p>
            <a:r>
              <a:rPr lang="en-US" dirty="0" smtClean="0"/>
              <a:t>835 TED talks </a:t>
            </a:r>
          </a:p>
          <a:p>
            <a:r>
              <a:rPr lang="en-US" dirty="0" smtClean="0"/>
              <a:t>5 Categories: </a:t>
            </a:r>
          </a:p>
          <a:p>
            <a:pPr lvl="1"/>
            <a:r>
              <a:rPr lang="en-US" dirty="0" smtClean="0"/>
              <a:t>Technology - 167</a:t>
            </a:r>
          </a:p>
          <a:p>
            <a:pPr lvl="1"/>
            <a:r>
              <a:rPr lang="en-US" dirty="0" smtClean="0"/>
              <a:t>Entertainment - </a:t>
            </a:r>
            <a:r>
              <a:rPr lang="is-IS" dirty="0"/>
              <a:t>134</a:t>
            </a:r>
            <a:endParaRPr lang="en-US" dirty="0" smtClean="0"/>
          </a:p>
          <a:p>
            <a:pPr lvl="1"/>
            <a:r>
              <a:rPr lang="en-US" dirty="0" smtClean="0"/>
              <a:t>Business - 108</a:t>
            </a:r>
          </a:p>
          <a:p>
            <a:pPr lvl="1"/>
            <a:r>
              <a:rPr lang="en-US" dirty="0" smtClean="0"/>
              <a:t>Global Issues - </a:t>
            </a:r>
            <a:r>
              <a:rPr lang="is-IS" dirty="0"/>
              <a:t>233</a:t>
            </a:r>
            <a:endParaRPr lang="en-US" dirty="0" smtClean="0"/>
          </a:p>
          <a:p>
            <a:pPr lvl="1"/>
            <a:r>
              <a:rPr lang="en-US" dirty="0" smtClean="0"/>
              <a:t>Science - 197</a:t>
            </a:r>
          </a:p>
          <a:p>
            <a:r>
              <a:rPr lang="en-US" dirty="0" smtClean="0"/>
              <a:t>No class imbalance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encoding</a:t>
            </a:r>
          </a:p>
          <a:p>
            <a:endParaRPr lang="en-US" dirty="0"/>
          </a:p>
          <a:p>
            <a:r>
              <a:rPr lang="en-US" dirty="0" smtClean="0"/>
              <a:t>Stop words removal and punctuations</a:t>
            </a:r>
          </a:p>
          <a:p>
            <a:endParaRPr lang="en-US" dirty="0"/>
          </a:p>
          <a:p>
            <a:r>
              <a:rPr lang="en-US" dirty="0" smtClean="0"/>
              <a:t>Lemmatization</a:t>
            </a:r>
          </a:p>
          <a:p>
            <a:endParaRPr lang="en-US" dirty="0"/>
          </a:p>
          <a:p>
            <a:r>
              <a:rPr lang="en-US" dirty="0" smtClean="0"/>
              <a:t>POS tagging and retaining “NN” and “NNP” -  helps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1936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72" y="0"/>
            <a:ext cx="10515600" cy="1325563"/>
          </a:xfrm>
        </p:spPr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10" y="858981"/>
            <a:ext cx="10460182" cy="5818909"/>
          </a:xfrm>
        </p:spPr>
      </p:pic>
    </p:spTree>
    <p:extLst>
      <p:ext uri="{BB962C8B-B14F-4D97-AF65-F5344CB8AC3E}">
        <p14:creationId xmlns:p14="http://schemas.microsoft.com/office/powerpoint/2010/main" val="141754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EDA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2411125"/>
            <a:ext cx="6954982" cy="34909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472" y="2411125"/>
            <a:ext cx="4309917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5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TFIDF/count vectorize </a:t>
            </a:r>
          </a:p>
          <a:p>
            <a:endParaRPr lang="en-US" dirty="0" smtClean="0"/>
          </a:p>
          <a:p>
            <a:r>
              <a:rPr lang="en-US" dirty="0" smtClean="0"/>
              <a:t>NMF better than LDA</a:t>
            </a:r>
          </a:p>
          <a:p>
            <a:endParaRPr lang="en-US" dirty="0" smtClean="0"/>
          </a:p>
          <a:p>
            <a:r>
              <a:rPr lang="en-US" dirty="0" smtClean="0"/>
              <a:t>pyLDAvis</a:t>
            </a:r>
          </a:p>
          <a:p>
            <a:endParaRPr lang="en-US" dirty="0"/>
          </a:p>
          <a:p>
            <a:r>
              <a:rPr lang="en-US" dirty="0" smtClean="0"/>
              <a:t>Around 40% accuracy after manually labelling the topics and assigning the document to the topic with maximum weight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1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DOC2VEC : vector representation &amp;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17" y="2399506"/>
            <a:ext cx="1485322" cy="3898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646" y="2050256"/>
            <a:ext cx="631536" cy="459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5" y="1690688"/>
            <a:ext cx="5267037" cy="46077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20545" y="1573527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Categories of search 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2" y="2399506"/>
            <a:ext cx="39243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KNN classifier</a:t>
            </a:r>
          </a:p>
          <a:p>
            <a:endParaRPr lang="en-US" dirty="0" smtClean="0"/>
          </a:p>
          <a:p>
            <a:r>
              <a:rPr lang="en-US" dirty="0"/>
              <a:t>Random Forest classifier</a:t>
            </a:r>
          </a:p>
          <a:p>
            <a:endParaRPr lang="en-US" dirty="0" smtClean="0"/>
          </a:p>
          <a:p>
            <a:r>
              <a:rPr lang="en-US" dirty="0" smtClean="0"/>
              <a:t>Linear Discriminant Analysis</a:t>
            </a:r>
          </a:p>
          <a:p>
            <a:endParaRPr lang="en-US" dirty="0" smtClean="0"/>
          </a:p>
          <a:p>
            <a:r>
              <a:rPr lang="en-US" dirty="0" smtClean="0"/>
              <a:t>Support Vector Machine - classifier</a:t>
            </a:r>
          </a:p>
        </p:txBody>
      </p:sp>
    </p:spTree>
    <p:extLst>
      <p:ext uri="{BB962C8B-B14F-4D97-AF65-F5344CB8AC3E}">
        <p14:creationId xmlns:p14="http://schemas.microsoft.com/office/powerpoint/2010/main" val="210833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</TotalTime>
  <Words>350</Words>
  <Application>Microsoft Macintosh PowerPoint</Application>
  <PresentationFormat>Widescreen</PresentationFormat>
  <Paragraphs>212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TED TALKS</vt:lpstr>
      <vt:lpstr>GOAL :</vt:lpstr>
      <vt:lpstr>Data Description</vt:lpstr>
      <vt:lpstr>PRE-PROCESS</vt:lpstr>
      <vt:lpstr>EDA</vt:lpstr>
      <vt:lpstr>SOME MORE EDA</vt:lpstr>
      <vt:lpstr>TOPIC MODELING :</vt:lpstr>
      <vt:lpstr>DOC2VEC : vector representation &amp; search</vt:lpstr>
      <vt:lpstr>CLASSIFICATION :</vt:lpstr>
      <vt:lpstr>                                     KNN :</vt:lpstr>
      <vt:lpstr>Random Forest :</vt:lpstr>
      <vt:lpstr>SVM :</vt:lpstr>
      <vt:lpstr>Things that did not work out and future plans:</vt:lpstr>
      <vt:lpstr>Thank you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 TALKS</dc:title>
  <dc:creator>lomada vijeth</dc:creator>
  <cp:lastModifiedBy>lomada vijeth</cp:lastModifiedBy>
  <cp:revision>20</cp:revision>
  <dcterms:created xsi:type="dcterms:W3CDTF">2016-12-15T10:20:19Z</dcterms:created>
  <dcterms:modified xsi:type="dcterms:W3CDTF">2016-12-16T23:50:16Z</dcterms:modified>
</cp:coreProperties>
</file>