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On Imbalanced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Tianfu.D.He@gmail.com</a:t>
            </a:r>
          </a:p>
          <a:p>
            <a:pPr algn="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Set(IDS)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applications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5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256" y="181051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42385"/>
              </p:ext>
            </p:extLst>
          </p:nvPr>
        </p:nvGraphicFramePr>
        <p:xfrm>
          <a:off x="3" y="1918746"/>
          <a:ext cx="10852875" cy="5203281"/>
        </p:xfrm>
        <a:graphic>
          <a:graphicData uri="http://schemas.openxmlformats.org/drawingml/2006/table">
            <a:tbl>
              <a:tblPr/>
              <a:tblGrid>
                <a:gridCol w="1205875">
                  <a:extLst>
                    <a:ext uri="{9D8B030D-6E8A-4147-A177-3AD203B41FA5}">
                      <a16:colId xmlns:a16="http://schemas.microsoft.com/office/drawing/2014/main" val="304840172"/>
                    </a:ext>
                  </a:extLst>
                </a:gridCol>
                <a:gridCol w="1205875">
                  <a:extLst>
                    <a:ext uri="{9D8B030D-6E8A-4147-A177-3AD203B41FA5}">
                      <a16:colId xmlns:a16="http://schemas.microsoft.com/office/drawing/2014/main" val="1196343411"/>
                    </a:ext>
                  </a:extLst>
                </a:gridCol>
                <a:gridCol w="1205875">
                  <a:extLst>
                    <a:ext uri="{9D8B030D-6E8A-4147-A177-3AD203B41FA5}">
                      <a16:colId xmlns:a16="http://schemas.microsoft.com/office/drawing/2014/main" val="1633042908"/>
                    </a:ext>
                  </a:extLst>
                </a:gridCol>
                <a:gridCol w="1205875">
                  <a:extLst>
                    <a:ext uri="{9D8B030D-6E8A-4147-A177-3AD203B41FA5}">
                      <a16:colId xmlns:a16="http://schemas.microsoft.com/office/drawing/2014/main" val="846103737"/>
                    </a:ext>
                  </a:extLst>
                </a:gridCol>
                <a:gridCol w="1205875">
                  <a:extLst>
                    <a:ext uri="{9D8B030D-6E8A-4147-A177-3AD203B41FA5}">
                      <a16:colId xmlns:a16="http://schemas.microsoft.com/office/drawing/2014/main" val="346996318"/>
                    </a:ext>
                  </a:extLst>
                </a:gridCol>
                <a:gridCol w="1205875">
                  <a:extLst>
                    <a:ext uri="{9D8B030D-6E8A-4147-A177-3AD203B41FA5}">
                      <a16:colId xmlns:a16="http://schemas.microsoft.com/office/drawing/2014/main" val="1901278851"/>
                    </a:ext>
                  </a:extLst>
                </a:gridCol>
                <a:gridCol w="1205875">
                  <a:extLst>
                    <a:ext uri="{9D8B030D-6E8A-4147-A177-3AD203B41FA5}">
                      <a16:colId xmlns:a16="http://schemas.microsoft.com/office/drawing/2014/main" val="261500301"/>
                    </a:ext>
                  </a:extLst>
                </a:gridCol>
                <a:gridCol w="1205875">
                  <a:extLst>
                    <a:ext uri="{9D8B030D-6E8A-4147-A177-3AD203B41FA5}">
                      <a16:colId xmlns:a16="http://schemas.microsoft.com/office/drawing/2014/main" val="395722695"/>
                    </a:ext>
                  </a:extLst>
                </a:gridCol>
                <a:gridCol w="1205875">
                  <a:extLst>
                    <a:ext uri="{9D8B030D-6E8A-4147-A177-3AD203B41FA5}">
                      <a16:colId xmlns:a16="http://schemas.microsoft.com/office/drawing/2014/main" val="1751427017"/>
                    </a:ext>
                  </a:extLst>
                </a:gridCol>
              </a:tblGrid>
              <a:tr h="697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EasyEnsemble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MWMOTE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vSVM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ovlap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49471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abalone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0.254144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0.370968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0.40747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0.392361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0.219959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0.062485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0.727969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Yeah, large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overlap + overlap -&gt;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27444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0.308824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0.527363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0.398268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0.487805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0.264706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0.679012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534747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0.880658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0.950192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0.826255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0.338624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0.358974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0.325397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16330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0.884956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0.885246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0.862069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0.440367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36457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0.890615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0.760646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0.870154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0.883957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0.657214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0.03945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45081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mf-mor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0.98995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0.963855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0.98995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0.987469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0.857143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498615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mf-zer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0.943878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0.949881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0.942356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0.944724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0.668874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916793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0.633267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0.715232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0.656535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0.66562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0.512658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0.348958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0.458955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704284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0.612466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0.612179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0.640288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0.623009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0.632743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0.093574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0.142169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833669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0.547368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0.469194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0.472131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0.504918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0.596491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0.053227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0.225664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87027"/>
                  </a:ext>
                </a:extLst>
              </a:tr>
              <a:tr h="385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uair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0.815299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0.771706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0.818854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0.829068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0.523206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0.117259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0.24209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95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122</Words>
  <Application>Microsoft Office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Learning On Imbalanced Data</vt:lpstr>
      <vt:lpstr>Imbalanced Data Set(IDS)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 (MSR Student-Person Consulting)</cp:lastModifiedBy>
  <cp:revision>6</cp:revision>
  <dcterms:created xsi:type="dcterms:W3CDTF">2016-04-01T13:23:09Z</dcterms:created>
  <dcterms:modified xsi:type="dcterms:W3CDTF">2016-06-08T10:58:37Z</dcterms:modified>
</cp:coreProperties>
</file>