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76" r:id="rId11"/>
    <p:sldId id="278" r:id="rId12"/>
    <p:sldId id="265" r:id="rId13"/>
    <p:sldId id="268" r:id="rId14"/>
    <p:sldId id="269" r:id="rId15"/>
    <p:sldId id="282" r:id="rId16"/>
    <p:sldId id="28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70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Tianfu.He@qq.com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3" y="1380931"/>
            <a:ext cx="5486411" cy="4094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五角星 10"/>
          <p:cNvSpPr/>
          <p:nvPr/>
        </p:nvSpPr>
        <p:spPr>
          <a:xfrm>
            <a:off x="8839200" y="4517708"/>
            <a:ext cx="182880" cy="18288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9418320" y="4752861"/>
            <a:ext cx="182880" cy="18288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8988570" y="4761548"/>
            <a:ext cx="182880" cy="18288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7396998" y="2523614"/>
            <a:ext cx="182880" cy="18288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SMOTE, but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1547" cy="4351338"/>
          </a:xfrm>
        </p:spPr>
        <p:txBody>
          <a:bodyPr/>
          <a:lstStyle/>
          <a:p>
            <a:r>
              <a:rPr lang="en-US" dirty="0" smtClean="0"/>
              <a:t>SVDD</a:t>
            </a:r>
          </a:p>
          <a:p>
            <a:pPr lvl="1"/>
            <a:r>
              <a:rPr lang="en-US" dirty="0" smtClean="0"/>
              <a:t>Commonly used</a:t>
            </a:r>
          </a:p>
          <a:p>
            <a:pPr lvl="1"/>
            <a:r>
              <a:rPr lang="en-US" dirty="0" smtClean="0"/>
              <a:t>Designed to grasp one class, which is in truth a hypersphere boundary to cover the training data.</a:t>
            </a:r>
          </a:p>
          <a:p>
            <a:pPr lvl="1"/>
            <a:r>
              <a:rPr lang="en-US" dirty="0" smtClean="0"/>
              <a:t>The object needs to be well represented by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 for IDS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0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Ensemble Learning train multiple sub-models and take certain aggregation strategy.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investigate in Easy-Ensemble method, which</a:t>
                </a:r>
              </a:p>
              <a:p>
                <a:pPr lvl="1"/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sub-models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model is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 and usually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predicted results to get the final answer.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0666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88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Ensemble learning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they perform better?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Our conclusion covers four kinds of IDS with their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we can directly choose the appropriate kind of technique.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836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𝑖𝑚𝐴𝑡𝑡𝑟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=&lt;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small,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gathered around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dirty="0" smtClean="0"/>
                            <a:t>;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</a:t>
                          </a:r>
                          <a:r>
                            <a:rPr lang="en-US" altLang="zh-CN" baseline="0" dirty="0" smtClean="0"/>
                            <a:t> need any IDS technique.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Both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Sampling</a:t>
                          </a:r>
                          <a:r>
                            <a:rPr lang="en-US" altLang="zh-CN" baseline="0" dirty="0" smtClean="0"/>
                            <a:t> Technique, and leverage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to</a:t>
                          </a:r>
                          <a:r>
                            <a:rPr lang="en-US" altLang="zh-CN" baseline="0" dirty="0" smtClean="0"/>
                            <a:t> decide the detailed method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</a:t>
                          </a:r>
                          <a:r>
                            <a:rPr lang="en-US" altLang="zh-CN" baseline="0" dirty="0" smtClean="0"/>
                            <a:t>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Ensemble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high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One Class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836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100450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857" r="-100450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</a:t>
                          </a:r>
                          <a:r>
                            <a:rPr lang="en-US" altLang="zh-CN" baseline="0" dirty="0" smtClean="0"/>
                            <a:t> need any IDS technique.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2857" r="-10045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2857" r="-450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2459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Ensemble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552459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One Class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0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4151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8383" r="8186" b="6784"/>
          <a:stretch/>
        </p:blipFill>
        <p:spPr>
          <a:xfrm>
            <a:off x="5334000" y="1021404"/>
            <a:ext cx="6858000" cy="38813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38199" y="5559938"/>
                <a:ext cx="105156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Evaluation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F-1 Score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Because of the equal account taken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59938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 l="-986" t="-5085" b="-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38198" y="1021404"/>
            <a:ext cx="4495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Dataset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U-AIR contains PM2.5 records of 35 AQI stations in Beijing </a:t>
            </a:r>
            <a:r>
              <a:rPr lang="en-US" altLang="zh-CN" sz="2800" smtClean="0"/>
              <a:t>from 2014/05 to 2015/07, </a:t>
            </a:r>
            <a:r>
              <a:rPr lang="en-US" altLang="zh-CN" sz="2800" dirty="0" smtClean="0"/>
              <a:t>as well as spatial and temporal features </a:t>
            </a:r>
            <a:r>
              <a:rPr lang="en-US" altLang="zh-CN" sz="2800" smtClean="0"/>
              <a:t>extracted.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4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269657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2987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229" y="2377924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20777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75102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1030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78521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40972" y="1158572"/>
            <a:ext cx="3657608" cy="2743206"/>
            <a:chOff x="8316070" y="0"/>
            <a:chExt cx="3657608" cy="274320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070" y="0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07813" y="110999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Isolet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229" y="4114794"/>
            <a:ext cx="3657608" cy="2743206"/>
            <a:chOff x="142229" y="4114794"/>
            <a:chExt cx="3657608" cy="2743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9" y="4114794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045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41600" y="4114794"/>
            <a:ext cx="3657608" cy="2743206"/>
            <a:chOff x="4141600" y="4114794"/>
            <a:chExt cx="3657608" cy="274320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600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40972" y="4114794"/>
            <a:ext cx="3657608" cy="2743206"/>
            <a:chOff x="8140972" y="4114794"/>
            <a:chExt cx="3657608" cy="274320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4114794"/>
              <a:ext cx="3657608" cy="274320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828117" y="5253967"/>
              <a:ext cx="1282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60071" y="176115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  <a:endParaRPr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269657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2987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229" y="2377924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20777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75102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1030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78521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40972" y="1158572"/>
            <a:ext cx="3657608" cy="2743206"/>
            <a:chOff x="8316070" y="0"/>
            <a:chExt cx="3657608" cy="274320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070" y="0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07813" y="110999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Isolet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229" y="4114794"/>
            <a:ext cx="3657608" cy="2743206"/>
            <a:chOff x="142229" y="4114794"/>
            <a:chExt cx="3657608" cy="2743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9" y="4114794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045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41600" y="4114794"/>
            <a:ext cx="3657608" cy="2743206"/>
            <a:chOff x="4141600" y="4114794"/>
            <a:chExt cx="3657608" cy="274320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600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40972" y="4114794"/>
            <a:ext cx="3657608" cy="2743206"/>
            <a:chOff x="8140972" y="4114794"/>
            <a:chExt cx="3657608" cy="274320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4114794"/>
              <a:ext cx="3657608" cy="274320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828117" y="5253967"/>
              <a:ext cx="1282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60071" y="176115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  <a:endParaRPr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Details of the framework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1209</Words>
  <Application>Microsoft Office PowerPoint</Application>
  <PresentationFormat>宽屏</PresentationFormat>
  <Paragraphs>346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Bernard MT Condensed</vt:lpstr>
      <vt:lpstr>Bradley Hand ITC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演示文稿</vt:lpstr>
      <vt:lpstr>PowerPoint 演示文稿</vt:lpstr>
      <vt:lpstr>PowerPoint 演示文稿</vt:lpstr>
      <vt:lpstr>PowerPoint 演示文稿</vt:lpstr>
      <vt:lpstr>Key to the solution</vt:lpstr>
      <vt:lpstr>PowerPoint 演示文稿</vt:lpstr>
      <vt:lpstr>PowerPoint 演示文稿</vt:lpstr>
      <vt:lpstr>How IDS impacts on learning</vt:lpstr>
      <vt:lpstr>How IDS impacts on learning</vt:lpstr>
      <vt:lpstr>How IDS impacts on learning</vt:lpstr>
      <vt:lpstr>Imbalance Attribute 3</vt:lpstr>
      <vt:lpstr>PowerPoint 演示文稿</vt:lpstr>
      <vt:lpstr>Existing Kinds of Imbalanced Learning Techniques</vt:lpstr>
      <vt:lpstr>Existing Kinds of Imbalanced Learning Techniques</vt:lpstr>
      <vt:lpstr>One Class Learning</vt:lpstr>
      <vt:lpstr>Ensemble Learning for IDS</vt:lpstr>
      <vt:lpstr>Existing Kinds of Imbalanced Learning Techniques</vt:lpstr>
      <vt:lpstr>Selecting Strategy</vt:lpstr>
      <vt:lpstr>Experiment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</cp:lastModifiedBy>
  <cp:revision>75</cp:revision>
  <dcterms:created xsi:type="dcterms:W3CDTF">2016-04-01T13:23:09Z</dcterms:created>
  <dcterms:modified xsi:type="dcterms:W3CDTF">2016-06-15T02:34:02Z</dcterms:modified>
</cp:coreProperties>
</file>