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On Imbalanced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Tianfu.D.He@gmail.com</a:t>
            </a:r>
          </a:p>
          <a:p>
            <a:pPr algn="r"/>
            <a:r>
              <a:rPr lang="en-US" sz="1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Set(IDS)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applications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5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256" y="181051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Learning On Imbalanced Data</vt:lpstr>
      <vt:lpstr>Imbalanced Data Set(IDS)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 (MSR Student-Person Consulting)</cp:lastModifiedBy>
  <cp:revision>4</cp:revision>
  <dcterms:created xsi:type="dcterms:W3CDTF">2016-04-01T13:23:09Z</dcterms:created>
  <dcterms:modified xsi:type="dcterms:W3CDTF">2016-05-03T13:11:33Z</dcterms:modified>
</cp:coreProperties>
</file>